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>
        <p:scale>
          <a:sx n="49" d="100"/>
          <a:sy n="49" d="100"/>
        </p:scale>
        <p:origin x="142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CCE7-BF7B-324D-98A6-705C6A3EFD26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64B1-CD06-3240-A924-F0A7CDF6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27" r="80086" b="-1498"/>
          <a:stretch/>
        </p:blipFill>
        <p:spPr>
          <a:xfrm>
            <a:off x="0" y="3218447"/>
            <a:ext cx="2427890" cy="454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346" t="5627" b="-1498"/>
          <a:stretch/>
        </p:blipFill>
        <p:spPr>
          <a:xfrm>
            <a:off x="2427890" y="3218446"/>
            <a:ext cx="3249706" cy="4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Shang, Jingbo</dc:creator>
  <cp:lastModifiedBy>Shang, Jingbo</cp:lastModifiedBy>
  <cp:revision>1</cp:revision>
  <dcterms:created xsi:type="dcterms:W3CDTF">2018-05-28T20:08:30Z</dcterms:created>
  <dcterms:modified xsi:type="dcterms:W3CDTF">2018-05-28T20:10:06Z</dcterms:modified>
</cp:coreProperties>
</file>