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2" r:id="rId4"/>
    <p:sldId id="284" r:id="rId5"/>
    <p:sldId id="285" r:id="rId6"/>
    <p:sldId id="286" r:id="rId7"/>
    <p:sldId id="287" r:id="rId8"/>
    <p:sldId id="28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72628" autoAdjust="0"/>
  </p:normalViewPr>
  <p:slideViewPr>
    <p:cSldViewPr snapToGrid="0">
      <p:cViewPr varScale="1">
        <p:scale>
          <a:sx n="62" d="100"/>
          <a:sy n="62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端口扫描：攻击者可以通过它了解到从哪里可探寻到攻击弱点。实质上，端口扫描包括向每个端口发送消息，一次只发送一个消息。接收到的回应类型表示是否在使用该端口并且可由此探寻弱点。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密码爆破：暴力猜解即是穷举法，穷举法的基本思想是根据题目的部分条件确定答案的大致范围，并在此范围内对所有可能的情况逐一验证，直到全部情况验证完毕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缓冲区溢出：通过往程序的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写超出其长度的内容，造成缓冲区的溢出，从而破坏程序的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，造成程序崩溃或使程序转而执行其它指令，以达到攻击的目的。造成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溢出的原因是程序中没有仔细检查用户输入的参数。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缓冲区溢出是一种非常普遍、非常危险的漏洞，在各种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、应用软件中广泛存在。利用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缓冲区溢出攻击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，可以导致程序运行失败、系统宕机、重新启动等后果。更为严重的是，可以利用它执行非授权指令，甚至可以取得系统特权，进而进行各种非法操作。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3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段渗透：攻击者通过渗透同一网段内的一台主机对目标主机进行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等手段渗透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Resolution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的缩写。其基本功能就是在主机发送数据之前将目标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地址，完成网络地址到物理地理地址的映射，以保证两台主机能够正常通信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社会工程学：通过对受害者心理弱点、本能反应、好奇心、信任、贪婪等心理陷阱进行诸如欺骗、伤害的一种危害手段</a:t>
            </a:r>
            <a:endParaRPr lang="en-US" altLang="zh-CN" dirty="0" smtClean="0"/>
          </a:p>
          <a:p>
            <a:r>
              <a:rPr lang="en-US" altLang="zh-CN" dirty="0" err="1" smtClean="0"/>
              <a:t>whois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反查</a:t>
            </a:r>
            <a:endParaRPr lang="en-US" altLang="zh-CN" dirty="0" smtClean="0"/>
          </a:p>
          <a:p>
            <a:r>
              <a:rPr lang="zh-CN" altLang="en-US" dirty="0" smtClean="0"/>
              <a:t>友情链接和联系方式</a:t>
            </a:r>
            <a:endParaRPr lang="en-US" altLang="zh-CN" dirty="0" smtClean="0"/>
          </a:p>
          <a:p>
            <a:r>
              <a:rPr lang="zh-CN" altLang="en-US" smtClean="0"/>
              <a:t>沟通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</a:t>
            </a:r>
            <a:r>
              <a:rPr lang="en-US" altLang="zh-CN" sz="3600" dirty="0" smtClean="0"/>
              <a:t>.1 Web</a:t>
            </a:r>
            <a:r>
              <a:rPr lang="zh-CN" altLang="en-US" sz="3600" dirty="0" smtClean="0"/>
              <a:t>安全测试</a:t>
            </a:r>
            <a:r>
              <a:rPr lang="zh-CN" altLang="en-US" dirty="0" smtClean="0"/>
              <a:t>概述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安全测试基础概念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服务器可能存在的漏洞</a:t>
            </a:r>
            <a:endParaRPr lang="en-US" altLang="zh-CN" dirty="0" smtClean="0"/>
          </a:p>
          <a:p>
            <a:r>
              <a:rPr lang="zh-CN" altLang="en-US" dirty="0" smtClean="0"/>
              <a:t>怎样做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安</a:t>
            </a:r>
            <a:r>
              <a:rPr lang="zh-CN" altLang="en-US" dirty="0" smtClean="0"/>
              <a:t>全测试基础概念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什么是安全测试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/>
              <a:t>集成在系统内的保护机制是否能够在实际中保护系统不受到非法</a:t>
            </a:r>
            <a:r>
              <a:rPr lang="zh-CN" altLang="en-US" dirty="0" smtClean="0"/>
              <a:t>入侵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端进行的安全测试称为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r>
              <a:rPr lang="zh-CN" altLang="en-US" dirty="0"/>
              <a:t>基础概念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为什么要进行</a:t>
            </a:r>
            <a:r>
              <a:rPr lang="en-US" altLang="zh-CN" dirty="0"/>
              <a:t>Web</a:t>
            </a:r>
            <a:r>
              <a:rPr lang="zh-CN" altLang="en-US" dirty="0"/>
              <a:t>安全测试</a:t>
            </a:r>
            <a:endParaRPr lang="en-US" altLang="zh-CN" dirty="0"/>
          </a:p>
          <a:p>
            <a:pPr lvl="1"/>
            <a:r>
              <a:rPr lang="zh-CN" altLang="en-US" dirty="0"/>
              <a:t>保障</a:t>
            </a:r>
            <a:r>
              <a:rPr lang="en-US" altLang="zh-CN" dirty="0"/>
              <a:t>Web</a:t>
            </a:r>
            <a:r>
              <a:rPr lang="zh-CN" altLang="en-US" dirty="0"/>
              <a:t>服务器端的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服务器是怎样被入侵的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直接针对目标进行攻击，比如端口扫描、密码爆破、缓冲区溢出攻击等方式直接获取目标权限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可能存在的漏洞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05" y="1076636"/>
            <a:ext cx="898395" cy="1038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1599" y="2489199"/>
            <a:ext cx="3645065" cy="64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Services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13600" y="3124200"/>
            <a:ext cx="400050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4800" y="41783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溢出</a:t>
            </a:r>
          </a:p>
        </p:txBody>
      </p:sp>
      <p:sp>
        <p:nvSpPr>
          <p:cNvPr id="10" name="矩形 9"/>
          <p:cNvSpPr/>
          <p:nvPr/>
        </p:nvSpPr>
        <p:spPr>
          <a:xfrm>
            <a:off x="2298700" y="41910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1500" y="42164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FTP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787400" y="1203324"/>
            <a:ext cx="10515600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35700" y="42672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Web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1500" y="43053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MSSQL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48900" y="42926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400" y="59055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注入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2000" y="5918200"/>
            <a:ext cx="16383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上传漏洞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49700" y="59436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XSS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7700" y="5994400"/>
            <a:ext cx="1663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包含漏洞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08900" y="60071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代码执行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25000" y="5969000"/>
            <a:ext cx="17272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逻辑漏洞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6500" y="5956300"/>
            <a:ext cx="571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155700" y="4838700"/>
            <a:ext cx="51943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628900" y="4902200"/>
            <a:ext cx="4229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0" idx="0"/>
          </p:cNvCxnSpPr>
          <p:nvPr/>
        </p:nvCxnSpPr>
        <p:spPr>
          <a:xfrm flipH="1">
            <a:off x="4660900" y="4940300"/>
            <a:ext cx="22098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1" idx="0"/>
          </p:cNvCxnSpPr>
          <p:nvPr/>
        </p:nvCxnSpPr>
        <p:spPr>
          <a:xfrm flipH="1">
            <a:off x="6559550" y="4914900"/>
            <a:ext cx="3111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2"/>
          </p:cNvCxnSpPr>
          <p:nvPr/>
        </p:nvCxnSpPr>
        <p:spPr>
          <a:xfrm>
            <a:off x="7023100" y="4889500"/>
            <a:ext cx="113030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7900" y="4914900"/>
            <a:ext cx="238760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4" idx="0"/>
          </p:cNvCxnSpPr>
          <p:nvPr/>
        </p:nvCxnSpPr>
        <p:spPr>
          <a:xfrm>
            <a:off x="7759700" y="4889500"/>
            <a:ext cx="38925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143000" y="3073400"/>
            <a:ext cx="2895600" cy="1079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921000" y="3162300"/>
            <a:ext cx="19431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08600" y="3175000"/>
            <a:ext cx="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854700" y="3136900"/>
            <a:ext cx="9017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426200" y="3124200"/>
            <a:ext cx="23622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" idx="2"/>
          </p:cNvCxnSpPr>
          <p:nvPr/>
        </p:nvCxnSpPr>
        <p:spPr>
          <a:xfrm>
            <a:off x="5570603" y="2115148"/>
            <a:ext cx="4697" cy="42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930900" y="1447801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服务器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1346200" y="2501900"/>
            <a:ext cx="1803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段渗透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13800" y="2616200"/>
            <a:ext cx="20320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社会工程学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68" name="直接连接符 67"/>
          <p:cNvCxnSpPr>
            <a:endCxn id="65" idx="0"/>
          </p:cNvCxnSpPr>
          <p:nvPr/>
        </p:nvCxnSpPr>
        <p:spPr>
          <a:xfrm flipH="1">
            <a:off x="2247900" y="1854200"/>
            <a:ext cx="2819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134100" y="1993900"/>
            <a:ext cx="3200400" cy="635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4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渗透测试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实际的攻击进行安全测试与评估的方法就是渗透测试（</a:t>
            </a:r>
            <a:r>
              <a:rPr lang="en-US" altLang="zh-CN" dirty="0"/>
              <a:t>Penetration Testing</a:t>
            </a:r>
            <a:r>
              <a:rPr lang="zh-CN" altLang="en-US" dirty="0"/>
              <a:t>，</a:t>
            </a:r>
            <a:r>
              <a:rPr lang="en-US" altLang="zh-CN" dirty="0"/>
              <a:t>Pentest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信息</a:t>
            </a:r>
            <a:r>
              <a:rPr lang="zh-CN" altLang="en-US" dirty="0"/>
              <a:t>收集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页面爬取</a:t>
            </a:r>
            <a:endParaRPr lang="en-US" altLang="zh-CN" dirty="0"/>
          </a:p>
          <a:p>
            <a:r>
              <a:rPr lang="zh-CN" altLang="en-US" dirty="0" smtClean="0"/>
              <a:t>网站结构进行爆破扫描</a:t>
            </a:r>
            <a:endParaRPr lang="en-US" altLang="zh-CN" dirty="0" smtClean="0"/>
          </a:p>
          <a:p>
            <a:r>
              <a:rPr lang="zh-CN" altLang="en-US" dirty="0" smtClean="0"/>
              <a:t>目标服务器端口扫描</a:t>
            </a:r>
            <a:endParaRPr lang="en-US" altLang="zh-CN" dirty="0" smtClean="0"/>
          </a:p>
          <a:p>
            <a:r>
              <a:rPr lang="zh-CN" altLang="en-US" dirty="0" smtClean="0"/>
              <a:t>探测漏洞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</a:t>
            </a:r>
            <a:r>
              <a:rPr lang="zh-CN" altLang="en-US" dirty="0" smtClean="0"/>
              <a:t>跨站脚本攻击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文件上传漏洞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0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安全测试基础概念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服务器可能存在的漏洞</a:t>
            </a:r>
            <a:endParaRPr lang="en-US" altLang="zh-CN" dirty="0"/>
          </a:p>
          <a:p>
            <a:r>
              <a:rPr lang="zh-CN" altLang="en-US" dirty="0"/>
              <a:t>怎样做</a:t>
            </a:r>
            <a:r>
              <a:rPr lang="en-US" altLang="zh-CN" dirty="0"/>
              <a:t>Web</a:t>
            </a:r>
            <a:r>
              <a:rPr lang="zh-CN" altLang="en-US" dirty="0"/>
              <a:t>安全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渗透测试流程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864</TotalTime>
  <Words>557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Web安全测试基础概念</vt:lpstr>
      <vt:lpstr>Web安全测试基础概念</vt:lpstr>
      <vt:lpstr>可能存在的漏洞</vt:lpstr>
      <vt:lpstr>怎样做Web安全测试</vt:lpstr>
      <vt:lpstr>渗透测试流程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67</cp:revision>
  <dcterms:created xsi:type="dcterms:W3CDTF">2018-07-18T03:20:47Z</dcterms:created>
  <dcterms:modified xsi:type="dcterms:W3CDTF">2018-10-16T01:22:25Z</dcterms:modified>
</cp:coreProperties>
</file>