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2" r:id="rId4"/>
    <p:sldId id="285" r:id="rId5"/>
    <p:sldId id="286" r:id="rId6"/>
    <p:sldId id="287" r:id="rId7"/>
    <p:sldId id="288" r:id="rId8"/>
    <p:sldId id="289" r:id="rId9"/>
    <p:sldId id="291" r:id="rId10"/>
    <p:sldId id="290" r:id="rId11"/>
    <p:sldId id="292" r:id="rId12"/>
    <p:sldId id="293" r:id="rId13"/>
    <p:sldId id="28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site—-</a:t>
            </a:r>
            <a:r>
              <a:rPr lang="zh-CN" altLang="en-US" dirty="0" smtClean="0"/>
              <a:t>把搜索范围规定在特定的站点中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intitle</a:t>
            </a:r>
            <a:r>
              <a:rPr lang="en-US" altLang="zh-CN" dirty="0" smtClean="0"/>
              <a:t>—-</a:t>
            </a:r>
            <a:r>
              <a:rPr lang="zh-CN" altLang="en-US" dirty="0" smtClean="0"/>
              <a:t>把 搜素范围限定在标题中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</a:t>
            </a:r>
            <a:r>
              <a:rPr lang="en-US" altLang="zh-CN" dirty="0" err="1" smtClean="0"/>
              <a:t>inurl</a:t>
            </a:r>
            <a:r>
              <a:rPr lang="en-US" altLang="zh-CN" dirty="0" smtClean="0"/>
              <a:t>—-</a:t>
            </a:r>
            <a:r>
              <a:rPr lang="zh-CN" altLang="en-US" dirty="0" smtClean="0"/>
              <a:t>网址中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的一些信息，常常具有一些含义的。你可以通过</a:t>
            </a:r>
            <a:r>
              <a:rPr lang="en-US" altLang="zh-CN" dirty="0" err="1" smtClean="0"/>
              <a:t>inurl</a:t>
            </a:r>
            <a:r>
              <a:rPr lang="zh-CN" altLang="en-US" dirty="0" smtClean="0"/>
              <a:t>把这些链接找出来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1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du.com/2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3.3 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信息收集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常用扫描参数及说明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58155"/>
              </p:ext>
            </p:extLst>
          </p:nvPr>
        </p:nvGraphicFramePr>
        <p:xfrm>
          <a:off x="749300" y="1114427"/>
          <a:ext cx="10185400" cy="556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8826500"/>
              </a:tblGrid>
              <a:tr h="527617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参数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9043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TCP Connect()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扫描，这种方式会在目标主机的日志中记录大批连接请求和错误信息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半开扫描（目标主机不记录扫描信息）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9895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sF</a:t>
                      </a:r>
                      <a:r>
                        <a:rPr lang="en-US" altLang="zh-CN" sz="26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 -</a:t>
                      </a:r>
                      <a:r>
                        <a:rPr lang="en-US" altLang="zh-CN" sz="26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秘密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FIN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数据包扫描，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Xmas Tree 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Null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扫描模式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91068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sP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Ping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Nmap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在扫描端口时，默认都会使用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ping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扫描，只有主机存活，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Nmap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才会继续扫描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sU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UDP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扫描，但</a:t>
                      </a:r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UDP</a:t>
                      </a:r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扫描是不可靠的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sA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这项高级的扫描方法通常用来穿过防火墙的规则集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sV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扫描端口服务版本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27617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-O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启用远程操作系统检测，存在误报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2" descr="https://wx2.qq.com/cgi-bin/mmwebwx-bin/webwxgetmsgimg?&amp;MsgID=6005856436160168875&amp;skey=%40crypt_a108b6fe_9a899586293b746065617ef0b27cdc5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脚本引擎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安装目录下存在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文件夹，在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文件夹中存在许多以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nse</a:t>
            </a:r>
            <a:r>
              <a:rPr lang="zh-CN" altLang="en-US" dirty="0" smtClean="0"/>
              <a:t>后缀结尾的文本文件，即</a:t>
            </a:r>
            <a:r>
              <a:rPr lang="en-US" altLang="zh-CN" dirty="0" err="1" smtClean="0"/>
              <a:t>Nmap</a:t>
            </a:r>
            <a:r>
              <a:rPr lang="zh-CN" altLang="en-US" dirty="0" smtClean="0"/>
              <a:t>自带的脚本引擎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敏感目录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nmap</a:t>
            </a:r>
            <a:r>
              <a:rPr lang="en-US" altLang="zh-CN" dirty="0" smtClean="0"/>
              <a:t> –p </a:t>
            </a:r>
            <a:r>
              <a:rPr lang="en-US" altLang="zh-CN" smtClean="0"/>
              <a:t>80 --script </a:t>
            </a:r>
            <a:r>
              <a:rPr lang="en-US" altLang="zh-CN" dirty="0" smtClean="0"/>
              <a:t>= http-</a:t>
            </a:r>
            <a:r>
              <a:rPr lang="en-US" altLang="zh-CN" dirty="0" err="1" smtClean="0"/>
              <a:t>enum.nse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30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其他扫描工具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DrBuster</a:t>
            </a:r>
            <a:endParaRPr lang="en-US" altLang="zh-CN" dirty="0" smtClean="0"/>
          </a:p>
          <a:p>
            <a:r>
              <a:rPr lang="en-US" altLang="zh-CN" dirty="0" smtClean="0"/>
              <a:t>Burp Suite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信息收集</a:t>
            </a:r>
            <a:endParaRPr lang="en-US" altLang="zh-CN" dirty="0" smtClean="0"/>
          </a:p>
          <a:p>
            <a:r>
              <a:rPr lang="zh-CN" altLang="en-US" dirty="0" smtClean="0"/>
              <a:t>信息收集的工具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语法及实例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搜集子域名</a:t>
            </a:r>
            <a:endParaRPr lang="en-US" altLang="zh-CN" dirty="0" smtClean="0"/>
          </a:p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搜集端口、操作系统信息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搜集子域名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在搜索栏输入 </a:t>
            </a:r>
            <a:r>
              <a:rPr lang="en-US" altLang="zh-CN" dirty="0" err="1" smtClean="0"/>
              <a:t>site:baidu.com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039222"/>
              </p:ext>
            </p:extLst>
          </p:nvPr>
        </p:nvGraphicFramePr>
        <p:xfrm>
          <a:off x="762000" y="13811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731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关键字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site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zh-CN" altLang="en-US" sz="28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把搜索范围规定在特定的站点中</a:t>
                      </a:r>
                      <a:endParaRPr lang="en-US" altLang="zh-CN" sz="28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intext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正文中存在关键字的网页</a:t>
                      </a:r>
                      <a:endParaRPr lang="zh-CN" altLang="en-US" sz="28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intitle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标题中存在关键字的网页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inurl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一些基本信息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Filetype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存在关键字的网页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搜索指定文件类型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4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例如：搜索存在敏感信息的网站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intitle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管理登录  </a:t>
            </a:r>
            <a:r>
              <a:rPr lang="en-US" altLang="zh-CN" dirty="0" err="1" smtClean="0"/>
              <a:t>filetype:php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查询网页标题中含有“管理登录”，并且为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类型的网站</a:t>
            </a:r>
            <a:endParaRPr lang="en-US" altLang="zh-CN" dirty="0"/>
          </a:p>
          <a:p>
            <a:pPr lvl="1"/>
            <a:r>
              <a:rPr lang="en-US" altLang="zh-CN" dirty="0" err="1" smtClean="0"/>
              <a:t>intext:Powered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Discuz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正文中存在</a:t>
            </a:r>
            <a:r>
              <a:rPr lang="en-US" altLang="zh-CN" dirty="0" err="1" smtClean="0"/>
              <a:t>Discuz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1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在环境变量中对系统变量</a:t>
            </a:r>
            <a:r>
              <a:rPr lang="en-US" altLang="zh-CN" dirty="0" smtClean="0"/>
              <a:t>—Path</a:t>
            </a:r>
            <a:r>
              <a:rPr lang="zh-CN" altLang="en-US" dirty="0" smtClean="0"/>
              <a:t>进行编辑，如安装目录为</a:t>
            </a:r>
            <a:r>
              <a:rPr lang="en-US" altLang="zh-CN" dirty="0" smtClean="0"/>
              <a:t>D://Programgram Files\</a:t>
            </a:r>
            <a:r>
              <a:rPr lang="en-US" altLang="zh-CN" dirty="0" err="1" smtClean="0"/>
              <a:t>Namp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进行编辑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8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Nmap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CMD---</a:t>
            </a:r>
            <a:r>
              <a:rPr lang="en-US" altLang="zh-CN" dirty="0" err="1" smtClean="0"/>
              <a:t>Zenmap</a:t>
            </a:r>
            <a:endParaRPr lang="en-US" altLang="zh-CN" dirty="0" smtClean="0"/>
          </a:p>
          <a:p>
            <a:r>
              <a:rPr lang="zh-CN" altLang="en-US" dirty="0" smtClean="0"/>
              <a:t>图形方式启动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安装目录下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zenmap.exe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15" y="1498844"/>
            <a:ext cx="6317786" cy="42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探测主机信息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扫描指定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所开放的端口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 –p  1-65535 –v 192.168.1.106</a:t>
            </a:r>
          </a:p>
          <a:p>
            <a:r>
              <a:rPr lang="zh-CN" altLang="en-US" dirty="0" smtClean="0"/>
              <a:t>扫描</a:t>
            </a:r>
            <a:r>
              <a:rPr lang="en-US" altLang="zh-CN" dirty="0" smtClean="0">
                <a:hlinkClick r:id="rId3"/>
              </a:rPr>
              <a:t>www.baidu.com</a:t>
            </a:r>
            <a:r>
              <a:rPr lang="en-US" altLang="zh-CN" dirty="0" smtClean="0"/>
              <a:t>  C</a:t>
            </a:r>
            <a:r>
              <a:rPr lang="zh-CN" altLang="en-US" dirty="0" smtClean="0"/>
              <a:t>段存活主机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www.baidu.com/24</a:t>
            </a:r>
            <a:endParaRPr lang="en-US" altLang="zh-CN" dirty="0" smtClean="0"/>
          </a:p>
          <a:p>
            <a:r>
              <a:rPr lang="zh-CN" altLang="en-US" dirty="0" smtClean="0"/>
              <a:t>指定端口扫描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–p 80,1433,22,1521 www.baidu.com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01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探测主机信息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探测主机操作系统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–o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全面系统探测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–v –A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穿透防火墙进行扫描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nmap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–A www.baidu.com</a:t>
            </a:r>
          </a:p>
        </p:txBody>
      </p:sp>
    </p:spTree>
    <p:extLst>
      <p:ext uri="{BB962C8B-B14F-4D97-AF65-F5344CB8AC3E}">
        <p14:creationId xmlns:p14="http://schemas.microsoft.com/office/powerpoint/2010/main" val="251405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2249</TotalTime>
  <Words>430</Words>
  <Application>Microsoft Office PowerPoint</Application>
  <PresentationFormat>宽屏</PresentationFormat>
  <Paragraphs>89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搜集子域名</vt:lpstr>
      <vt:lpstr>搜集Web信息</vt:lpstr>
      <vt:lpstr>搜集Web信息</vt:lpstr>
      <vt:lpstr>Nmap 初体验</vt:lpstr>
      <vt:lpstr>Nmap启动</vt:lpstr>
      <vt:lpstr>探测主机信息</vt:lpstr>
      <vt:lpstr>探测主机信息</vt:lpstr>
      <vt:lpstr>Nmap常用扫描参数及说明</vt:lpstr>
      <vt:lpstr>Nmap脚本引擎</vt:lpstr>
      <vt:lpstr>其他扫描工具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63</cp:revision>
  <dcterms:created xsi:type="dcterms:W3CDTF">2018-07-18T03:20:47Z</dcterms:created>
  <dcterms:modified xsi:type="dcterms:W3CDTF">2018-10-16T04:57:24Z</dcterms:modified>
</cp:coreProperties>
</file>