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7B68EE"/>
    <a:srgbClr val="F1807F"/>
    <a:srgbClr val="BDB3F6"/>
    <a:srgbClr val="5CB270"/>
    <a:srgbClr val="FFFFFF"/>
    <a:srgbClr val="F4F269"/>
    <a:srgbClr val="CEE26B"/>
    <a:srgbClr val="A8D26D"/>
    <a:srgbClr val="82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0"/>
    <p:restoredTop sz="94607"/>
  </p:normalViewPr>
  <p:slideViewPr>
    <p:cSldViewPr snapToGrid="0">
      <p:cViewPr>
        <p:scale>
          <a:sx n="156" d="100"/>
          <a:sy n="156" d="100"/>
        </p:scale>
        <p:origin x="-72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926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9101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38794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0579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0579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0579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0579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5999965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016136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016136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016136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016136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4657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4657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4657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–0.60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4657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888057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888057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888057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888057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802213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177555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02978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02978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02978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02978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106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166</cp:revision>
  <dcterms:created xsi:type="dcterms:W3CDTF">2024-08-26T17:59:41Z</dcterms:created>
  <dcterms:modified xsi:type="dcterms:W3CDTF">2024-09-05T22:59:05Z</dcterms:modified>
</cp:coreProperties>
</file>