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1" r:id="rId2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00"/>
    <a:srgbClr val="7B68EE"/>
    <a:srgbClr val="F1807F"/>
    <a:srgbClr val="BDB3F6"/>
    <a:srgbClr val="5CB270"/>
    <a:srgbClr val="FFFFFF"/>
    <a:srgbClr val="F4F269"/>
    <a:srgbClr val="CEE26B"/>
    <a:srgbClr val="A8D26D"/>
    <a:srgbClr val="82C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1"/>
    <p:restoredTop sz="94607"/>
  </p:normalViewPr>
  <p:slideViewPr>
    <p:cSldViewPr snapToGrid="0">
      <p:cViewPr>
        <p:scale>
          <a:sx n="158" d="100"/>
          <a:sy n="158" d="100"/>
        </p:scale>
        <p:origin x="64" y="-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9926" y="1727760"/>
            <a:ext cx="8640000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93581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4418856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2037015" y="5794377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2356013" y="6037915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2356013" y="6281453"/>
            <a:ext cx="6110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2184491" y="6531223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2176477" y="6777444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460579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460579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460579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460579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3110519" y="5791879"/>
            <a:ext cx="122784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4538794" y="5791879"/>
            <a:ext cx="11964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319101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460579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319101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460579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319101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460579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319101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460579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EE19A-B3F2-FB5D-FCC6-73E571886704}"/>
              </a:ext>
            </a:extLst>
          </p:cNvPr>
          <p:cNvSpPr txBox="1"/>
          <p:nvPr/>
        </p:nvSpPr>
        <p:spPr>
          <a:xfrm>
            <a:off x="6016136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66AF9-1BE5-FFE4-69CC-F6C019AEBDB6}"/>
              </a:ext>
            </a:extLst>
          </p:cNvPr>
          <p:cNvSpPr txBox="1"/>
          <p:nvPr/>
        </p:nvSpPr>
        <p:spPr>
          <a:xfrm>
            <a:off x="5975679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ECA47-BDE9-052A-5BC5-58AFB0CB34CC}"/>
              </a:ext>
            </a:extLst>
          </p:cNvPr>
          <p:cNvSpPr txBox="1"/>
          <p:nvPr/>
        </p:nvSpPr>
        <p:spPr>
          <a:xfrm>
            <a:off x="6016136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45AAF-81D5-66A7-371C-2117282F66E3}"/>
              </a:ext>
            </a:extLst>
          </p:cNvPr>
          <p:cNvSpPr txBox="1"/>
          <p:nvPr/>
        </p:nvSpPr>
        <p:spPr>
          <a:xfrm>
            <a:off x="6016136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591A9-6017-3942-50DD-AEE54E9AEEC8}"/>
              </a:ext>
            </a:extLst>
          </p:cNvPr>
          <p:cNvSpPr txBox="1"/>
          <p:nvPr/>
        </p:nvSpPr>
        <p:spPr>
          <a:xfrm>
            <a:off x="5999965" y="5791879"/>
            <a:ext cx="10992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endParaRPr lang="en-US" sz="1000" b="1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EA236-935F-EF6C-4ED4-8AF73DE70985}"/>
              </a:ext>
            </a:extLst>
          </p:cNvPr>
          <p:cNvSpPr txBox="1"/>
          <p:nvPr/>
        </p:nvSpPr>
        <p:spPr>
          <a:xfrm>
            <a:off x="6016136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492F51-0387-1CD9-040A-C9D874054716}"/>
              </a:ext>
            </a:extLst>
          </p:cNvPr>
          <p:cNvSpPr txBox="1"/>
          <p:nvPr/>
        </p:nvSpPr>
        <p:spPr>
          <a:xfrm>
            <a:off x="6016136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8B6B8-8D44-79EC-AACE-B90F1076AD52}"/>
              </a:ext>
            </a:extLst>
          </p:cNvPr>
          <p:cNvSpPr txBox="1"/>
          <p:nvPr/>
        </p:nvSpPr>
        <p:spPr>
          <a:xfrm>
            <a:off x="6016136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50F6F-3F27-1654-7693-7A115666AB73}"/>
              </a:ext>
            </a:extLst>
          </p:cNvPr>
          <p:cNvSpPr txBox="1"/>
          <p:nvPr/>
        </p:nvSpPr>
        <p:spPr>
          <a:xfrm>
            <a:off x="6016136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3904B1-EE41-9317-A74A-36BDE6397A76}"/>
              </a:ext>
            </a:extLst>
          </p:cNvPr>
          <p:cNvSpPr txBox="1"/>
          <p:nvPr/>
        </p:nvSpPr>
        <p:spPr>
          <a:xfrm>
            <a:off x="74657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A3040-AB5D-A613-B519-343604999D1E}"/>
              </a:ext>
            </a:extLst>
          </p:cNvPr>
          <p:cNvSpPr txBox="1"/>
          <p:nvPr/>
        </p:nvSpPr>
        <p:spPr>
          <a:xfrm>
            <a:off x="7465797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C8653-A69D-415C-946A-581A85353811}"/>
              </a:ext>
            </a:extLst>
          </p:cNvPr>
          <p:cNvSpPr txBox="1"/>
          <p:nvPr/>
        </p:nvSpPr>
        <p:spPr>
          <a:xfrm>
            <a:off x="74657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3D764-38F7-08CF-87DB-981D8D3ED90C}"/>
              </a:ext>
            </a:extLst>
          </p:cNvPr>
          <p:cNvSpPr txBox="1"/>
          <p:nvPr/>
        </p:nvSpPr>
        <p:spPr>
          <a:xfrm>
            <a:off x="74657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0F520-BE6F-A78C-0BA0-511EC6D2095B}"/>
              </a:ext>
            </a:extLst>
          </p:cNvPr>
          <p:cNvSpPr txBox="1"/>
          <p:nvPr/>
        </p:nvSpPr>
        <p:spPr>
          <a:xfrm>
            <a:off x="74657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FAD4B6-AB08-1283-530D-B5E5406C26F0}"/>
              </a:ext>
            </a:extLst>
          </p:cNvPr>
          <p:cNvSpPr txBox="1"/>
          <p:nvPr/>
        </p:nvSpPr>
        <p:spPr>
          <a:xfrm>
            <a:off x="746579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–1.01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C08C1-AFA9-C83C-0DBF-358DAB013BF7}"/>
              </a:ext>
            </a:extLst>
          </p:cNvPr>
          <p:cNvSpPr txBox="1"/>
          <p:nvPr/>
        </p:nvSpPr>
        <p:spPr>
          <a:xfrm>
            <a:off x="746579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1.48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ABC646-235F-2125-2445-A314EBFB10F7}"/>
              </a:ext>
            </a:extLst>
          </p:cNvPr>
          <p:cNvSpPr txBox="1"/>
          <p:nvPr/>
        </p:nvSpPr>
        <p:spPr>
          <a:xfrm>
            <a:off x="746579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61291-2011-5658-A35C-96CC1CD48AF0}"/>
              </a:ext>
            </a:extLst>
          </p:cNvPr>
          <p:cNvSpPr txBox="1"/>
          <p:nvPr/>
        </p:nvSpPr>
        <p:spPr>
          <a:xfrm>
            <a:off x="746579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FE055-9B49-4F90-073C-4D7B7E7B8D23}"/>
              </a:ext>
            </a:extLst>
          </p:cNvPr>
          <p:cNvSpPr txBox="1"/>
          <p:nvPr/>
        </p:nvSpPr>
        <p:spPr>
          <a:xfrm>
            <a:off x="888057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23019A-662D-C8DD-DECB-1E5C1D74529A}"/>
              </a:ext>
            </a:extLst>
          </p:cNvPr>
          <p:cNvSpPr txBox="1"/>
          <p:nvPr/>
        </p:nvSpPr>
        <p:spPr>
          <a:xfrm>
            <a:off x="883663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2E90B-B63F-5F0D-FD75-7A38F4FC27E6}"/>
              </a:ext>
            </a:extLst>
          </p:cNvPr>
          <p:cNvSpPr txBox="1"/>
          <p:nvPr/>
        </p:nvSpPr>
        <p:spPr>
          <a:xfrm>
            <a:off x="888057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B86CDA-6EE6-FDC2-3189-E531E300A54E}"/>
              </a:ext>
            </a:extLst>
          </p:cNvPr>
          <p:cNvSpPr txBox="1"/>
          <p:nvPr/>
        </p:nvSpPr>
        <p:spPr>
          <a:xfrm>
            <a:off x="888057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BBF58-6E67-EFEB-2CE8-62E74362E7A7}"/>
              </a:ext>
            </a:extLst>
          </p:cNvPr>
          <p:cNvSpPr txBox="1"/>
          <p:nvPr/>
        </p:nvSpPr>
        <p:spPr>
          <a:xfrm>
            <a:off x="888057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B3FB25-ED22-49C8-CBBE-35310078C617}"/>
              </a:ext>
            </a:extLst>
          </p:cNvPr>
          <p:cNvSpPr txBox="1"/>
          <p:nvPr/>
        </p:nvSpPr>
        <p:spPr>
          <a:xfrm>
            <a:off x="888057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A80642-BA35-33C3-A012-A60B4BB424FA}"/>
              </a:ext>
            </a:extLst>
          </p:cNvPr>
          <p:cNvSpPr txBox="1"/>
          <p:nvPr/>
        </p:nvSpPr>
        <p:spPr>
          <a:xfrm>
            <a:off x="888057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DD07A2-78FC-B7E6-2770-0564C54E3C1F}"/>
              </a:ext>
            </a:extLst>
          </p:cNvPr>
          <p:cNvSpPr txBox="1"/>
          <p:nvPr/>
        </p:nvSpPr>
        <p:spPr>
          <a:xfrm>
            <a:off x="888057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53B881-F5C0-786C-0591-05869AC021A6}"/>
              </a:ext>
            </a:extLst>
          </p:cNvPr>
          <p:cNvSpPr txBox="1"/>
          <p:nvPr/>
        </p:nvSpPr>
        <p:spPr>
          <a:xfrm>
            <a:off x="888057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7D8780-E5A3-86BD-F6A0-598DB289C7C2}"/>
              </a:ext>
            </a:extLst>
          </p:cNvPr>
          <p:cNvSpPr txBox="1"/>
          <p:nvPr/>
        </p:nvSpPr>
        <p:spPr>
          <a:xfrm>
            <a:off x="5802213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09AC3F-A707-27E8-9CD1-4D953B2E1ADA}"/>
              </a:ext>
            </a:extLst>
          </p:cNvPr>
          <p:cNvSpPr txBox="1"/>
          <p:nvPr/>
        </p:nvSpPr>
        <p:spPr>
          <a:xfrm>
            <a:off x="7177555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1A1301-F9AD-7AC5-749F-24966E96BB7A}"/>
              </a:ext>
            </a:extLst>
          </p:cNvPr>
          <p:cNvSpPr txBox="1"/>
          <p:nvPr/>
        </p:nvSpPr>
        <p:spPr>
          <a:xfrm>
            <a:off x="865390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10BA3-DF10-7340-357A-C36C2FE44C4B}"/>
              </a:ext>
            </a:extLst>
          </p:cNvPr>
          <p:cNvSpPr txBox="1"/>
          <p:nvPr/>
        </p:nvSpPr>
        <p:spPr>
          <a:xfrm>
            <a:off x="102978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447261-C738-9BFE-FEDC-3B3B15534FA4}"/>
              </a:ext>
            </a:extLst>
          </p:cNvPr>
          <p:cNvSpPr txBox="1"/>
          <p:nvPr/>
        </p:nvSpPr>
        <p:spPr>
          <a:xfrm>
            <a:off x="1025395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44E29-B2C6-6CB4-41AE-D99C563F33BB}"/>
              </a:ext>
            </a:extLst>
          </p:cNvPr>
          <p:cNvSpPr txBox="1"/>
          <p:nvPr/>
        </p:nvSpPr>
        <p:spPr>
          <a:xfrm>
            <a:off x="102978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94F53B-C127-DAE1-9E83-EEA7624CA431}"/>
              </a:ext>
            </a:extLst>
          </p:cNvPr>
          <p:cNvSpPr txBox="1"/>
          <p:nvPr/>
        </p:nvSpPr>
        <p:spPr>
          <a:xfrm>
            <a:off x="102978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94E1CF-0E53-E677-4763-83D95FA458A2}"/>
              </a:ext>
            </a:extLst>
          </p:cNvPr>
          <p:cNvSpPr txBox="1"/>
          <p:nvPr/>
        </p:nvSpPr>
        <p:spPr>
          <a:xfrm>
            <a:off x="102978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B729F-2DD2-8E76-B787-B7F08DE6E42F}"/>
              </a:ext>
            </a:extLst>
          </p:cNvPr>
          <p:cNvSpPr txBox="1"/>
          <p:nvPr/>
        </p:nvSpPr>
        <p:spPr>
          <a:xfrm>
            <a:off x="1029789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C43CA6-4035-D184-C874-36A0A03FBA18}"/>
              </a:ext>
            </a:extLst>
          </p:cNvPr>
          <p:cNvSpPr txBox="1"/>
          <p:nvPr/>
        </p:nvSpPr>
        <p:spPr>
          <a:xfrm>
            <a:off x="1029789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FE66B5-7142-E3EA-7224-19155C189C4C}"/>
              </a:ext>
            </a:extLst>
          </p:cNvPr>
          <p:cNvSpPr txBox="1"/>
          <p:nvPr/>
        </p:nvSpPr>
        <p:spPr>
          <a:xfrm>
            <a:off x="1029789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47D95F-7D5A-B47D-8827-69FAEDEE9970}"/>
              </a:ext>
            </a:extLst>
          </p:cNvPr>
          <p:cNvSpPr txBox="1"/>
          <p:nvPr/>
        </p:nvSpPr>
        <p:spPr>
          <a:xfrm>
            <a:off x="1029789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3501C5-C885-B5CB-63BE-9B0706751392}"/>
              </a:ext>
            </a:extLst>
          </p:cNvPr>
          <p:cNvSpPr txBox="1"/>
          <p:nvPr/>
        </p:nvSpPr>
        <p:spPr>
          <a:xfrm>
            <a:off x="10112280" y="1615858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BDF0F1-DB24-9F5C-F6BE-BAA92A73BD1E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01A8AA-0510-3460-E1C1-5FA75BDB7DA4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23CA63-3FCD-446E-49B6-BDEA2B2E187A}"/>
              </a:ext>
            </a:extLst>
          </p:cNvPr>
          <p:cNvSpPr txBox="1"/>
          <p:nvPr/>
        </p:nvSpPr>
        <p:spPr>
          <a:xfrm>
            <a:off x="460579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3AD904-4BD2-E347-4041-EA227BCC8AB3}"/>
              </a:ext>
            </a:extLst>
          </p:cNvPr>
          <p:cNvSpPr txBox="1"/>
          <p:nvPr/>
        </p:nvSpPr>
        <p:spPr>
          <a:xfrm>
            <a:off x="6016136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A071D0-8F7A-49FC-427E-AF6AF589FEFD}"/>
              </a:ext>
            </a:extLst>
          </p:cNvPr>
          <p:cNvSpPr txBox="1"/>
          <p:nvPr/>
        </p:nvSpPr>
        <p:spPr>
          <a:xfrm>
            <a:off x="74657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AD672D-DC05-1DAD-0AD5-5F383B5E728B}"/>
              </a:ext>
            </a:extLst>
          </p:cNvPr>
          <p:cNvSpPr txBox="1"/>
          <p:nvPr/>
        </p:nvSpPr>
        <p:spPr>
          <a:xfrm>
            <a:off x="888057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EB999B-BD45-D3EE-D75D-CED1E7D6B979}"/>
              </a:ext>
            </a:extLst>
          </p:cNvPr>
          <p:cNvSpPr txBox="1"/>
          <p:nvPr/>
        </p:nvSpPr>
        <p:spPr>
          <a:xfrm>
            <a:off x="102978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104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167</cp:revision>
  <dcterms:created xsi:type="dcterms:W3CDTF">2024-08-26T17:59:41Z</dcterms:created>
  <dcterms:modified xsi:type="dcterms:W3CDTF">2024-09-05T23:08:09Z</dcterms:modified>
</cp:coreProperties>
</file>