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3"/>
    <p:restoredTop sz="94607"/>
  </p:normalViewPr>
  <p:slideViewPr>
    <p:cSldViewPr snapToGrid="0">
      <p:cViewPr>
        <p:scale>
          <a:sx n="158" d="100"/>
          <a:sy n="158" d="100"/>
        </p:scale>
        <p:origin x="-952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62295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endParaRPr lang="en-US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29292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29292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29292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29292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113964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130135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130135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130135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130135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8181490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8181490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8181490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8181490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8181490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63123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63123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63123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63123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63123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108097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108097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108097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108097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108097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114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172</cp:revision>
  <dcterms:created xsi:type="dcterms:W3CDTF">2024-08-26T17:59:41Z</dcterms:created>
  <dcterms:modified xsi:type="dcterms:W3CDTF">2024-09-05T23:21:02Z</dcterms:modified>
</cp:coreProperties>
</file>