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5CB270"/>
    <a:srgbClr val="7B68EE"/>
    <a:srgbClr val="F1807F"/>
    <a:srgbClr val="BDB3F6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/>
    <p:restoredTop sz="94607"/>
  </p:normalViewPr>
  <p:slideViewPr>
    <p:cSldViewPr snapToGrid="0">
      <p:cViewPr>
        <p:scale>
          <a:sx n="182" d="100"/>
          <a:sy n="182" d="100"/>
        </p:scale>
        <p:origin x="-2744" y="-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37373" y="1371679"/>
            <a:ext cx="2905988" cy="290598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4306714" y="124856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5541785" y="124856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3313497" y="42535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3412883" y="44979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3366394" y="47379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3371203" y="49903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3242963" y="6526390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3610051" y="5497995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3610052" y="5741533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3390439" y="599130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3382425" y="623752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4396959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5687753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4396959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5687753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4396959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5687753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4396959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5687753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4396959" y="6523892"/>
            <a:ext cx="1066863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5687753" y="6523892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4396959" y="5497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5687753" y="5497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4396959" y="5751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5687753" y="5751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0.35</a:t>
            </a:r>
            <a:endParaRPr lang="en-US" sz="1000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4396959" y="5996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5687753" y="5996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4396959" y="6250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5687753" y="6250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C948F-3FD2-9BB8-851A-3BF7C1CB7B28}"/>
              </a:ext>
            </a:extLst>
          </p:cNvPr>
          <p:cNvSpPr txBox="1"/>
          <p:nvPr/>
        </p:nvSpPr>
        <p:spPr>
          <a:xfrm>
            <a:off x="3164417" y="5240999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2899-4569-EC88-39DD-1AEEC13351E4}"/>
              </a:ext>
            </a:extLst>
          </p:cNvPr>
          <p:cNvSpPr txBox="1"/>
          <p:nvPr/>
        </p:nvSpPr>
        <p:spPr>
          <a:xfrm>
            <a:off x="4396959" y="524560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D941-051B-72BA-4EE0-F4DC1A5993AD}"/>
              </a:ext>
            </a:extLst>
          </p:cNvPr>
          <p:cNvSpPr txBox="1"/>
          <p:nvPr/>
        </p:nvSpPr>
        <p:spPr>
          <a:xfrm>
            <a:off x="5687753" y="524560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48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166</cp:revision>
  <dcterms:created xsi:type="dcterms:W3CDTF">2024-08-26T17:59:41Z</dcterms:created>
  <dcterms:modified xsi:type="dcterms:W3CDTF">2024-10-03T20:55:21Z</dcterms:modified>
</cp:coreProperties>
</file>