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5CB270"/>
    <a:srgbClr val="7B68EE"/>
    <a:srgbClr val="F1807F"/>
    <a:srgbClr val="BDB3F6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607"/>
  </p:normalViewPr>
  <p:slideViewPr>
    <p:cSldViewPr snapToGrid="0">
      <p:cViewPr varScale="1">
        <p:scale>
          <a:sx n="109" d="100"/>
          <a:sy n="109" d="100"/>
        </p:scale>
        <p:origin x="2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123482E-EE39-EDF1-EED3-5E8723CC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3527" y="475751"/>
            <a:ext cx="9014691" cy="30048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3CE3CB-BE85-EF8C-D624-1B593629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3" t="-169" r="1939" b="169"/>
          <a:stretch/>
        </p:blipFill>
        <p:spPr>
          <a:xfrm>
            <a:off x="2099424" y="4499769"/>
            <a:ext cx="8842895" cy="3004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332967" y="374067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6069688" y="375429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2460567" y="3553492"/>
            <a:ext cx="3413759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6201295" y="3559549"/>
            <a:ext cx="207818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228E72-41BB-63D2-FC7B-1AE81E6E58C8}"/>
              </a:ext>
            </a:extLst>
          </p:cNvPr>
          <p:cNvSpPr txBox="1"/>
          <p:nvPr/>
        </p:nvSpPr>
        <p:spPr>
          <a:xfrm>
            <a:off x="8670175" y="3559549"/>
            <a:ext cx="207818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AABE47-3BC8-3568-9528-5930096F1036}"/>
              </a:ext>
            </a:extLst>
          </p:cNvPr>
          <p:cNvSpPr txBox="1"/>
          <p:nvPr/>
        </p:nvSpPr>
        <p:spPr>
          <a:xfrm>
            <a:off x="2460567" y="7848444"/>
            <a:ext cx="2701637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4B689D-D1F8-BEF7-9E5F-6B8F8380D670}"/>
              </a:ext>
            </a:extLst>
          </p:cNvPr>
          <p:cNvSpPr txBox="1"/>
          <p:nvPr/>
        </p:nvSpPr>
        <p:spPr>
          <a:xfrm>
            <a:off x="5469775" y="7849469"/>
            <a:ext cx="2468880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835BB1-24CC-0B5A-393E-070F1CFD38E5}"/>
              </a:ext>
            </a:extLst>
          </p:cNvPr>
          <p:cNvSpPr txBox="1"/>
          <p:nvPr/>
        </p:nvSpPr>
        <p:spPr>
          <a:xfrm>
            <a:off x="8387543" y="7849469"/>
            <a:ext cx="2468880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6C5C0-FFF6-91FC-74F8-7378F8F1BA58}"/>
              </a:ext>
            </a:extLst>
          </p:cNvPr>
          <p:cNvSpPr txBox="1"/>
          <p:nvPr/>
        </p:nvSpPr>
        <p:spPr>
          <a:xfrm rot="16200000">
            <a:off x="707123" y="1855088"/>
            <a:ext cx="20616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Circular  bar graphs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87B524-9E30-3DAC-38EE-21DB51DDCAEA}"/>
              </a:ext>
            </a:extLst>
          </p:cNvPr>
          <p:cNvSpPr txBox="1"/>
          <p:nvPr/>
        </p:nvSpPr>
        <p:spPr>
          <a:xfrm rot="16200000">
            <a:off x="707123" y="5956266"/>
            <a:ext cx="20616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Radial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3542D-E7A0-F53A-7F59-21930BE33541}"/>
              </a:ext>
            </a:extLst>
          </p:cNvPr>
          <p:cNvSpPr txBox="1"/>
          <p:nvPr/>
        </p:nvSpPr>
        <p:spPr>
          <a:xfrm>
            <a:off x="8650118" y="375429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C5FB58-746C-77AF-6DDB-67F0CBA19795}"/>
              </a:ext>
            </a:extLst>
          </p:cNvPr>
          <p:cNvSpPr txBox="1"/>
          <p:nvPr/>
        </p:nvSpPr>
        <p:spPr>
          <a:xfrm>
            <a:off x="2328960" y="422798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313B1-745D-19A3-8668-5B21DA051BC2}"/>
              </a:ext>
            </a:extLst>
          </p:cNvPr>
          <p:cNvSpPr txBox="1"/>
          <p:nvPr/>
        </p:nvSpPr>
        <p:spPr>
          <a:xfrm>
            <a:off x="5478734" y="422798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5C75E-60AE-FF17-66EF-82710765D0FE}"/>
              </a:ext>
            </a:extLst>
          </p:cNvPr>
          <p:cNvSpPr txBox="1"/>
          <p:nvPr/>
        </p:nvSpPr>
        <p:spPr>
          <a:xfrm>
            <a:off x="8392545" y="422798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4C034-AD80-8550-5D54-D04D156CA8A1}"/>
              </a:ext>
            </a:extLst>
          </p:cNvPr>
          <p:cNvSpPr txBox="1"/>
          <p:nvPr/>
        </p:nvSpPr>
        <p:spPr>
          <a:xfrm>
            <a:off x="6201295" y="3148297"/>
            <a:ext cx="4547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 the area for 30 two times area for 15?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 it easy to compare values in pairs?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EDD90-F2B4-1447-5516-2FE16D034198}"/>
              </a:ext>
            </a:extLst>
          </p:cNvPr>
          <p:cNvSpPr txBox="1"/>
          <p:nvPr/>
        </p:nvSpPr>
        <p:spPr>
          <a:xfrm>
            <a:off x="5478734" y="7422504"/>
            <a:ext cx="53776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 the area for 40 two times area for 20?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Does group G (70) have the largest area in both graphs?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64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175</cp:revision>
  <dcterms:created xsi:type="dcterms:W3CDTF">2024-08-26T17:59:41Z</dcterms:created>
  <dcterms:modified xsi:type="dcterms:W3CDTF">2024-09-15T05:55:10Z</dcterms:modified>
</cp:coreProperties>
</file>