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B30000"/>
    <a:srgbClr val="7B68EE"/>
    <a:srgbClr val="F1807F"/>
    <a:srgbClr val="BDB3F6"/>
    <a:srgbClr val="5CB270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/>
    <p:restoredTop sz="94607"/>
  </p:normalViewPr>
  <p:slideViewPr>
    <p:cSldViewPr snapToGrid="0">
      <p:cViewPr>
        <p:scale>
          <a:sx n="161" d="100"/>
          <a:sy n="161" d="100"/>
        </p:scale>
        <p:origin x="-5912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8F6D1-9F93-8DD3-B68C-C937C36E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48B7A-2454-21D6-ACE4-7D40085CB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505EB-8D7E-B41A-66EB-73DDC1546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46F0E-DA40-9EFA-1913-D71F8DF94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03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08634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807572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51110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412118" y="6300880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404103" y="6547101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91011" y="6806136"/>
            <a:ext cx="1066863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6806136"/>
            <a:ext cx="1196422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6806136"/>
            <a:ext cx="1099204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6806136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6806136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–2.47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25659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212724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6806136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–2.25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–4.45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2A4-7A3A-3A4A-76B3-169BF734B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9C26-7756-5B84-68FA-0E4CD5EC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03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B4C2F-27B6-8AC5-045D-3851B9D0AC08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46B26-E6BB-1B1B-8093-E9025A4F0389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B4F4C-3944-96C8-8D6F-2D0A2D600BBC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E7731-18B0-EBC9-1B98-EEB3F5DE548B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E4960-19FD-3128-6CEE-2FA7E64132E7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C998F-61F3-8B5F-A679-ABD914FBB329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3BB14-E4F6-3897-FEAC-BBB80A648DA5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C8185-40C7-A9B8-1B65-EE4E7E12AD2C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C4259-7F89-8ACD-8F78-2F00EF3556D5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CF724-1BB3-83C2-1FEE-72F2A5BDBC8C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E9691-382C-1753-F7A5-38DC0C4B61C6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D02E6-D034-6159-6FC4-22DEA3B950AD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2CA43-215F-6004-B107-0F704F53F8C4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18941-4F40-0741-FF74-9557E32069DB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89D41-4FBC-3FE6-B938-23FF739166D4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7A38-16B8-A3BB-C66A-E14F38A5CF5C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F1359-8CEE-9638-FA5B-03FC04DF7C97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009A6-B8F9-CD23-E91C-8B32EA0E6102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F5478-B452-1C43-6110-569BD2D052A6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E101C-86E6-2C37-B424-D347FC63729F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44111-1095-77F8-E96D-F336ADE3F6E4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FE622-A3A2-0B48-C4A7-7EFB8123EDB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8E079-449E-A259-87ED-29AA7D7EBACA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06E25-4A3F-7BEA-27BD-D61168CC398B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69367-1093-2F28-3337-8B48C68D71EA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51A333-B074-8475-76FC-0D05B6BE0654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6C89DF-1A78-7782-1A4A-6ABB4A04E63B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C2D64-780A-A6F9-770D-489CA6C620B6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C00F95-0FE2-A68E-F81C-11D53A7EBD45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BD43-B518-1DF3-4CC2-525DF610E3A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1029F-803A-6020-BA82-BDCCFFC8047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4D9F5-9F19-8A46-0259-F61667870318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99D73-0E62-F316-730F-DD54A4971C7D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C2772-75EE-F6F5-9153-C65C0D5B37E1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D090D-6BA8-599F-25ED-B219702A7061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22E61-BC12-DB0E-F08B-9CA2DB3705BF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3FD49-8DE3-89DB-5CC3-ED9C2ED8359C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84F1D-53D8-27DC-4A04-427C8C770A37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D020F-2CD1-BF21-A0F1-218003604391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604A1-545B-B873-975A-A69B6011F529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7EE43-8359-1F1A-A8A9-70F53098B2E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C0DFC7-428F-03B7-DD32-021DD362EFA5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9E82CA-981F-B129-9A16-42413268B831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C94FB-5845-FBC3-1B85-1D217BFFE9F7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D0BD2-A84B-EA79-01F2-C468866103E7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DBB77E-4F9C-C90E-A9FA-310B7E718CD7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06AB8-A464-8D4B-5162-03EAB2E8E4AF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FF6C22-7095-2045-F356-BAAF94F59F5B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D0C9CD-610B-AD91-9ECF-BFDC75024441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E69545-161B-E4B0-2D81-76EF774660AC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78ED8-7DE4-19E8-AC47-BCF8E138D981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DC0B2F-3D6E-3597-D648-FB8E924B36CC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DFE2B6-2DF3-2F83-7A47-7D23919BD478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D186D7-4442-19F2-9A2C-937AA1B53F0C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F2402-DA8C-4627-E79B-801CE2323DE8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07F9D4-0CDA-A545-0CBD-7AFC1527DCFE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8B0AD3-5C37-FB46-0949-9DBBC32AAD27}"/>
              </a:ext>
            </a:extLst>
          </p:cNvPr>
          <p:cNvSpPr txBox="1"/>
          <p:nvPr/>
        </p:nvSpPr>
        <p:spPr>
          <a:xfrm>
            <a:off x="5825659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DDE30A-3D0F-612A-9B50-9C62A613B535}"/>
              </a:ext>
            </a:extLst>
          </p:cNvPr>
          <p:cNvSpPr txBox="1"/>
          <p:nvPr/>
        </p:nvSpPr>
        <p:spPr>
          <a:xfrm>
            <a:off x="7212724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D6D588-6007-A3BB-9D13-C18B43BB016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4561C-B365-CCD4-51CB-A49EA676BB6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E974A-1CA9-A9C3-4554-1C3752E07AA7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A416EB-12B6-DCD0-94BE-5BB339563304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509710-CDC7-0100-2A20-3B4D546B65B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C26253-61E9-1E71-4013-7EE53F850028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BC8C0-D39E-1CB7-C6FB-7BCC06AF66C0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93722B-62A5-970B-5D47-BD5F6D0D3936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13A618-0061-0C87-69F4-88AF410FF9C8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6CF75-BD00-60ED-8BD6-9B2F7E042D40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A8741F-7485-B62D-0022-D6ED0F5AF42B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862A7C-1E67-6415-5106-49ECE0EDC552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5E00CA-9BA2-6AA0-0450-8490E4E68D28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0C1AEB-3457-4744-942B-17BDDB1FD961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B46AA6-65B2-0392-8BE8-1FBEDA066F97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64E299-47E3-6796-DC5F-C7A0422D3886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8A5405-281F-F4C6-B7E8-C411DEB0CCFA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236EB0-9B3F-F186-D699-1CDD9953CE3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2391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215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174</cp:revision>
  <dcterms:created xsi:type="dcterms:W3CDTF">2024-08-26T17:59:41Z</dcterms:created>
  <dcterms:modified xsi:type="dcterms:W3CDTF">2024-10-03T20:49:36Z</dcterms:modified>
</cp:coreProperties>
</file>