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48017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>
        <p:scale>
          <a:sx n="197" d="100"/>
          <a:sy n="197" d="100"/>
        </p:scale>
        <p:origin x="2208" y="-1528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43000"/>
            <a:ext cx="258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439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878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317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756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7195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63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607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511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266815"/>
            <a:ext cx="5508149" cy="2694893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065633"/>
            <a:ext cx="4860131" cy="186886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12118"/>
            <a:ext cx="139728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12118"/>
            <a:ext cx="4110861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929789"/>
            <a:ext cx="5589151" cy="321989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180145"/>
            <a:ext cx="5589151" cy="16932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12120"/>
            <a:ext cx="558915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897535"/>
            <a:ext cx="2741417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827487"/>
            <a:ext cx="274141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897535"/>
            <a:ext cx="2754918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827487"/>
            <a:ext cx="275491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14512"/>
            <a:ext cx="3280589" cy="550087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14512"/>
            <a:ext cx="3280589" cy="550087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12120"/>
            <a:ext cx="558915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060590"/>
            <a:ext cx="558915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174437"/>
            <a:ext cx="218705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DA5FA21-B995-07B3-E41C-87CB7ADB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885" b="25885"/>
          <a:stretch/>
        </p:blipFill>
        <p:spPr>
          <a:xfrm>
            <a:off x="8440" y="135716"/>
            <a:ext cx="6477000" cy="3195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783" b="53261"/>
          <a:stretch/>
        </p:blipFill>
        <p:spPr>
          <a:xfrm>
            <a:off x="12279" y="3472153"/>
            <a:ext cx="6460340" cy="1912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3965" b="24355"/>
          <a:stretch/>
        </p:blipFill>
        <p:spPr>
          <a:xfrm>
            <a:off x="12462" y="5378164"/>
            <a:ext cx="6460340" cy="6391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70115" y="3642692"/>
            <a:ext cx="4593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5507057" y="4342352"/>
            <a:ext cx="6588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5574643" y="4536500"/>
            <a:ext cx="47115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9165" b="2917"/>
          <a:stretch/>
        </p:blipFill>
        <p:spPr>
          <a:xfrm>
            <a:off x="19836" y="6184364"/>
            <a:ext cx="6460340" cy="980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1132283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517199" y="5996612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4684814" y="5996612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2642629" y="5999986"/>
            <a:ext cx="219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543995-E27D-6168-5D04-C5B1EEB7EFB1}"/>
              </a:ext>
            </a:extLst>
          </p:cNvPr>
          <p:cNvSpPr txBox="1"/>
          <p:nvPr/>
        </p:nvSpPr>
        <p:spPr>
          <a:xfrm>
            <a:off x="2614951" y="3637964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CCF2D5-47B4-1D1F-107C-E7486B98AF94}"/>
              </a:ext>
            </a:extLst>
          </p:cNvPr>
          <p:cNvSpPr txBox="1"/>
          <p:nvPr/>
        </p:nvSpPr>
        <p:spPr>
          <a:xfrm>
            <a:off x="3938745" y="3641186"/>
            <a:ext cx="4593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F118BC-8DD6-7E2B-EAF7-0ECE7803EC74}"/>
              </a:ext>
            </a:extLst>
          </p:cNvPr>
          <p:cNvSpPr txBox="1"/>
          <p:nvPr/>
        </p:nvSpPr>
        <p:spPr>
          <a:xfrm>
            <a:off x="517199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8BA14-19A6-07B5-3EBA-D590F62E8473}"/>
              </a:ext>
            </a:extLst>
          </p:cNvPr>
          <p:cNvSpPr txBox="1"/>
          <p:nvPr/>
        </p:nvSpPr>
        <p:spPr>
          <a:xfrm>
            <a:off x="2616163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B24C9-929F-DD5A-9FDF-F294A0EE0BFC}"/>
              </a:ext>
            </a:extLst>
          </p:cNvPr>
          <p:cNvSpPr txBox="1"/>
          <p:nvPr/>
        </p:nvSpPr>
        <p:spPr>
          <a:xfrm>
            <a:off x="4663173" y="3395319"/>
            <a:ext cx="263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9EAC9A-BB1A-79F7-37FC-E3A9426F1A16}"/>
              </a:ext>
            </a:extLst>
          </p:cNvPr>
          <p:cNvSpPr txBox="1"/>
          <p:nvPr/>
        </p:nvSpPr>
        <p:spPr>
          <a:xfrm>
            <a:off x="2814577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00343-4758-4233-17EE-EE403F1BB280}"/>
              </a:ext>
            </a:extLst>
          </p:cNvPr>
          <p:cNvSpPr txBox="1"/>
          <p:nvPr/>
        </p:nvSpPr>
        <p:spPr>
          <a:xfrm>
            <a:off x="4567598" y="228921"/>
            <a:ext cx="256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1482D7E-5ECE-239C-3497-93B46BF632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844" t="9589" r="66635" b="86484"/>
          <a:stretch/>
        </p:blipFill>
        <p:spPr>
          <a:xfrm>
            <a:off x="729162" y="3399976"/>
            <a:ext cx="1458686" cy="215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6BFC7-D798-E1C9-88CD-5399823B55E0}"/>
              </a:ext>
            </a:extLst>
          </p:cNvPr>
          <p:cNvSpPr txBox="1"/>
          <p:nvPr/>
        </p:nvSpPr>
        <p:spPr>
          <a:xfrm>
            <a:off x="570115" y="6438364"/>
            <a:ext cx="669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1.4e-06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0BE7-3C26-0FBC-AD6F-7F5AA83061CB}"/>
              </a:ext>
            </a:extLst>
          </p:cNvPr>
          <p:cNvSpPr txBox="1"/>
          <p:nvPr/>
        </p:nvSpPr>
        <p:spPr>
          <a:xfrm>
            <a:off x="1923422" y="3640016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1821209" y="6368776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32D74-BCA7-86F5-F8D6-0A2BB4BDF004}"/>
              </a:ext>
            </a:extLst>
          </p:cNvPr>
          <p:cNvSpPr txBox="1"/>
          <p:nvPr/>
        </p:nvSpPr>
        <p:spPr>
          <a:xfrm>
            <a:off x="2579845" y="6389098"/>
            <a:ext cx="528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5367E-7A90-7AB8-1E6D-88ED91BB8333}"/>
              </a:ext>
            </a:extLst>
          </p:cNvPr>
          <p:cNvSpPr txBox="1"/>
          <p:nvPr/>
        </p:nvSpPr>
        <p:spPr>
          <a:xfrm>
            <a:off x="3675689" y="6438363"/>
            <a:ext cx="6694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0.12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1200</TotalTime>
  <Words>27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146</cp:revision>
  <dcterms:created xsi:type="dcterms:W3CDTF">2024-08-26T17:59:41Z</dcterms:created>
  <dcterms:modified xsi:type="dcterms:W3CDTF">2024-09-19T04:00:10Z</dcterms:modified>
</cp:coreProperties>
</file>