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4"/>
  </p:notesMasterIdLst>
  <p:sldIdLst>
    <p:sldId id="261" r:id="rId2"/>
    <p:sldId id="260" r:id="rId3"/>
  </p:sldIdLst>
  <p:sldSz cx="133207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68EE"/>
    <a:srgbClr val="F1807F"/>
    <a:srgbClr val="BDB3F6"/>
    <a:srgbClr val="5CB270"/>
    <a:srgbClr val="FFFFFF"/>
    <a:srgbClr val="F4F269"/>
    <a:srgbClr val="CEE26B"/>
    <a:srgbClr val="A8D26D"/>
    <a:srgbClr val="82C26E"/>
    <a:srgbClr val="DCE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5"/>
    <p:restoredTop sz="94658"/>
  </p:normalViewPr>
  <p:slideViewPr>
    <p:cSldViewPr snapToGrid="0">
      <p:cViewPr varScale="1">
        <p:scale>
          <a:sx n="88" d="100"/>
          <a:sy n="88" d="100"/>
        </p:scale>
        <p:origin x="21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77C2-3852-6343-8FB6-75798599EF47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1143000"/>
            <a:ext cx="4565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5F2B-D280-0548-9DA4-50222134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6175" y="1143000"/>
            <a:ext cx="4565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5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6175" y="1143000"/>
            <a:ext cx="4565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7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054" y="1472842"/>
            <a:ext cx="11322606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4726842"/>
            <a:ext cx="9990535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2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8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6" y="479142"/>
            <a:ext cx="2872279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800" y="479142"/>
            <a:ext cx="8450327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9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2" y="2243638"/>
            <a:ext cx="11489115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2" y="6022610"/>
            <a:ext cx="11489115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2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479144"/>
            <a:ext cx="11489115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6" y="2206137"/>
            <a:ext cx="563528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6" y="3287331"/>
            <a:ext cx="563528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2" y="2206137"/>
            <a:ext cx="566303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2" y="3287331"/>
            <a:ext cx="5663038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9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295769"/>
            <a:ext cx="6743611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295769"/>
            <a:ext cx="6743611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479144"/>
            <a:ext cx="11489115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395710"/>
            <a:ext cx="11489115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8341240"/>
            <a:ext cx="449574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3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1245507C-9E23-E835-141F-1E33845693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96" b="1796"/>
          <a:stretch/>
        </p:blipFill>
        <p:spPr>
          <a:xfrm>
            <a:off x="1260356" y="1880484"/>
            <a:ext cx="10800000" cy="286334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5153EB2-62F6-A3B4-26C9-5193E29864E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757" b="5693"/>
          <a:stretch/>
        </p:blipFill>
        <p:spPr>
          <a:xfrm>
            <a:off x="0" y="4877793"/>
            <a:ext cx="12097141" cy="26131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514155-FCD4-CD2A-D028-A5158276C322}"/>
              </a:ext>
            </a:extLst>
          </p:cNvPr>
          <p:cNvSpPr txBox="1"/>
          <p:nvPr/>
        </p:nvSpPr>
        <p:spPr>
          <a:xfrm>
            <a:off x="2167829" y="1894998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D868D8-2F0A-8B88-8CA5-1CE6C43BD907}"/>
              </a:ext>
            </a:extLst>
          </p:cNvPr>
          <p:cNvSpPr txBox="1"/>
          <p:nvPr/>
        </p:nvSpPr>
        <p:spPr>
          <a:xfrm>
            <a:off x="4622099" y="1894998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8098A7-368D-7017-9415-6D3C1A4A0987}"/>
              </a:ext>
            </a:extLst>
          </p:cNvPr>
          <p:cNvSpPr txBox="1"/>
          <p:nvPr/>
        </p:nvSpPr>
        <p:spPr>
          <a:xfrm>
            <a:off x="7051256" y="1894998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7204D3-01BE-D529-94C9-40133EE23328}"/>
              </a:ext>
            </a:extLst>
          </p:cNvPr>
          <p:cNvSpPr txBox="1"/>
          <p:nvPr/>
        </p:nvSpPr>
        <p:spPr>
          <a:xfrm>
            <a:off x="9288584" y="1894998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1C2D12-6B0A-D569-EEAD-C78D1025229C}"/>
              </a:ext>
            </a:extLst>
          </p:cNvPr>
          <p:cNvSpPr txBox="1"/>
          <p:nvPr/>
        </p:nvSpPr>
        <p:spPr>
          <a:xfrm>
            <a:off x="10604558" y="1894998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5AA228-9D61-A713-E267-315154DF90EA}"/>
              </a:ext>
            </a:extLst>
          </p:cNvPr>
          <p:cNvSpPr txBox="1"/>
          <p:nvPr/>
        </p:nvSpPr>
        <p:spPr>
          <a:xfrm>
            <a:off x="2181454" y="4631572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45E212-86BB-2380-8EC8-79F9B58DC121}"/>
              </a:ext>
            </a:extLst>
          </p:cNvPr>
          <p:cNvSpPr txBox="1"/>
          <p:nvPr/>
        </p:nvSpPr>
        <p:spPr>
          <a:xfrm>
            <a:off x="4602221" y="4631572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C18F20-07C2-5C57-11FC-51493488FC4A}"/>
              </a:ext>
            </a:extLst>
          </p:cNvPr>
          <p:cNvSpPr txBox="1"/>
          <p:nvPr/>
        </p:nvSpPr>
        <p:spPr>
          <a:xfrm>
            <a:off x="7047248" y="4638198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81D568-2603-0291-B64E-9DB0896EB1E0}"/>
              </a:ext>
            </a:extLst>
          </p:cNvPr>
          <p:cNvSpPr txBox="1"/>
          <p:nvPr/>
        </p:nvSpPr>
        <p:spPr>
          <a:xfrm>
            <a:off x="9310225" y="4638198"/>
            <a:ext cx="2199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84D6363-5432-8A9D-76FE-004A7F283D29}"/>
              </a:ext>
            </a:extLst>
          </p:cNvPr>
          <p:cNvSpPr txBox="1"/>
          <p:nvPr/>
        </p:nvSpPr>
        <p:spPr>
          <a:xfrm>
            <a:off x="10622191" y="4638198"/>
            <a:ext cx="2199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27692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1245507C-9E23-E835-141F-1E33845693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96" b="1796"/>
          <a:stretch/>
        </p:blipFill>
        <p:spPr>
          <a:xfrm>
            <a:off x="1260356" y="1880484"/>
            <a:ext cx="10800000" cy="286334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5153EB2-62F6-A3B4-26C9-5193E29864E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385"/>
          <a:stretch/>
        </p:blipFill>
        <p:spPr>
          <a:xfrm>
            <a:off x="1138161" y="4855527"/>
            <a:ext cx="10958980" cy="26705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514155-FCD4-CD2A-D028-A5158276C322}"/>
              </a:ext>
            </a:extLst>
          </p:cNvPr>
          <p:cNvSpPr txBox="1"/>
          <p:nvPr/>
        </p:nvSpPr>
        <p:spPr>
          <a:xfrm>
            <a:off x="2167829" y="1894998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D868D8-2F0A-8B88-8CA5-1CE6C43BD907}"/>
              </a:ext>
            </a:extLst>
          </p:cNvPr>
          <p:cNvSpPr txBox="1"/>
          <p:nvPr/>
        </p:nvSpPr>
        <p:spPr>
          <a:xfrm>
            <a:off x="4622099" y="1894998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8098A7-368D-7017-9415-6D3C1A4A0987}"/>
              </a:ext>
            </a:extLst>
          </p:cNvPr>
          <p:cNvSpPr txBox="1"/>
          <p:nvPr/>
        </p:nvSpPr>
        <p:spPr>
          <a:xfrm>
            <a:off x="7051256" y="1894998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7204D3-01BE-D529-94C9-40133EE23328}"/>
              </a:ext>
            </a:extLst>
          </p:cNvPr>
          <p:cNvSpPr txBox="1"/>
          <p:nvPr/>
        </p:nvSpPr>
        <p:spPr>
          <a:xfrm>
            <a:off x="9288584" y="1894998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1C2D12-6B0A-D569-EEAD-C78D1025229C}"/>
              </a:ext>
            </a:extLst>
          </p:cNvPr>
          <p:cNvSpPr txBox="1"/>
          <p:nvPr/>
        </p:nvSpPr>
        <p:spPr>
          <a:xfrm>
            <a:off x="10604558" y="1894998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5AA228-9D61-A713-E267-315154DF90EA}"/>
              </a:ext>
            </a:extLst>
          </p:cNvPr>
          <p:cNvSpPr txBox="1"/>
          <p:nvPr/>
        </p:nvSpPr>
        <p:spPr>
          <a:xfrm>
            <a:off x="2181454" y="4631572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45E212-86BB-2380-8EC8-79F9B58DC121}"/>
              </a:ext>
            </a:extLst>
          </p:cNvPr>
          <p:cNvSpPr txBox="1"/>
          <p:nvPr/>
        </p:nvSpPr>
        <p:spPr>
          <a:xfrm>
            <a:off x="4602221" y="4631572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C18F20-07C2-5C57-11FC-51493488FC4A}"/>
              </a:ext>
            </a:extLst>
          </p:cNvPr>
          <p:cNvSpPr txBox="1"/>
          <p:nvPr/>
        </p:nvSpPr>
        <p:spPr>
          <a:xfrm>
            <a:off x="7047248" y="4638198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81D568-2603-0291-B64E-9DB0896EB1E0}"/>
              </a:ext>
            </a:extLst>
          </p:cNvPr>
          <p:cNvSpPr txBox="1"/>
          <p:nvPr/>
        </p:nvSpPr>
        <p:spPr>
          <a:xfrm>
            <a:off x="9310225" y="4638198"/>
            <a:ext cx="2199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84D6363-5432-8A9D-76FE-004A7F283D29}"/>
              </a:ext>
            </a:extLst>
          </p:cNvPr>
          <p:cNvSpPr txBox="1"/>
          <p:nvPr/>
        </p:nvSpPr>
        <p:spPr>
          <a:xfrm>
            <a:off x="10622191" y="4638198"/>
            <a:ext cx="2199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27470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1098</TotalTime>
  <Words>22</Words>
  <Application>Microsoft Macintosh PowerPoint</Application>
  <PresentationFormat>Custom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TENG-JUI LIN</dc:creator>
  <cp:lastModifiedBy>TENG-JUI LIN</cp:lastModifiedBy>
  <cp:revision>128</cp:revision>
  <dcterms:created xsi:type="dcterms:W3CDTF">2024-08-26T17:59:41Z</dcterms:created>
  <dcterms:modified xsi:type="dcterms:W3CDTF">2024-09-05T19:40:15Z</dcterms:modified>
</cp:coreProperties>
</file>