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0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07F"/>
    <a:srgbClr val="7B68EE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0"/>
    <p:restoredTop sz="94607"/>
  </p:normalViewPr>
  <p:slideViewPr>
    <p:cSldViewPr snapToGrid="0">
      <p:cViewPr>
        <p:scale>
          <a:sx n="203" d="100"/>
          <a:sy n="203" d="100"/>
        </p:scale>
        <p:origin x="-1640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245507C-9E23-E835-141F-1E338456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6" b="1796"/>
          <a:stretch/>
        </p:blipFill>
        <p:spPr>
          <a:xfrm>
            <a:off x="1260356" y="1880484"/>
            <a:ext cx="10800000" cy="28633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5153EB2-62F6-A3B4-26C9-5193E298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71" b="6980"/>
          <a:stretch/>
        </p:blipFill>
        <p:spPr>
          <a:xfrm>
            <a:off x="0" y="4868999"/>
            <a:ext cx="12097141" cy="2589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167829" y="169570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868D8-2F0A-8B88-8CA5-1CE6C43BD907}"/>
              </a:ext>
            </a:extLst>
          </p:cNvPr>
          <p:cNvSpPr txBox="1"/>
          <p:nvPr/>
        </p:nvSpPr>
        <p:spPr>
          <a:xfrm>
            <a:off x="4622099" y="169570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098A7-368D-7017-9415-6D3C1A4A0987}"/>
              </a:ext>
            </a:extLst>
          </p:cNvPr>
          <p:cNvSpPr txBox="1"/>
          <p:nvPr/>
        </p:nvSpPr>
        <p:spPr>
          <a:xfrm>
            <a:off x="7051256" y="169570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204D3-01BE-D529-94C9-40133EE23328}"/>
              </a:ext>
            </a:extLst>
          </p:cNvPr>
          <p:cNvSpPr txBox="1"/>
          <p:nvPr/>
        </p:nvSpPr>
        <p:spPr>
          <a:xfrm>
            <a:off x="9288584" y="169570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C2D12-6B0A-D569-EEAD-C78D1025229C}"/>
              </a:ext>
            </a:extLst>
          </p:cNvPr>
          <p:cNvSpPr txBox="1"/>
          <p:nvPr/>
        </p:nvSpPr>
        <p:spPr>
          <a:xfrm>
            <a:off x="10604558" y="1695701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AA228-9D61-A713-E267-315154DF90EA}"/>
              </a:ext>
            </a:extLst>
          </p:cNvPr>
          <p:cNvSpPr txBox="1"/>
          <p:nvPr/>
        </p:nvSpPr>
        <p:spPr>
          <a:xfrm>
            <a:off x="2181454" y="463157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45E212-86BB-2380-8EC8-79F9B58DC121}"/>
              </a:ext>
            </a:extLst>
          </p:cNvPr>
          <p:cNvSpPr txBox="1"/>
          <p:nvPr/>
        </p:nvSpPr>
        <p:spPr>
          <a:xfrm>
            <a:off x="4602221" y="463157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18F20-07C2-5C57-11FC-51493488FC4A}"/>
              </a:ext>
            </a:extLst>
          </p:cNvPr>
          <p:cNvSpPr txBox="1"/>
          <p:nvPr/>
        </p:nvSpPr>
        <p:spPr>
          <a:xfrm>
            <a:off x="7047248" y="46381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1D568-2603-0291-B64E-9DB0896EB1E0}"/>
              </a:ext>
            </a:extLst>
          </p:cNvPr>
          <p:cNvSpPr txBox="1"/>
          <p:nvPr/>
        </p:nvSpPr>
        <p:spPr>
          <a:xfrm>
            <a:off x="9310225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D6363-5432-8A9D-76FE-004A7F283D29}"/>
              </a:ext>
            </a:extLst>
          </p:cNvPr>
          <p:cNvSpPr txBox="1"/>
          <p:nvPr/>
        </p:nvSpPr>
        <p:spPr>
          <a:xfrm>
            <a:off x="10622191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8F278-DB05-8319-1235-32D569759815}"/>
              </a:ext>
            </a:extLst>
          </p:cNvPr>
          <p:cNvSpPr txBox="1"/>
          <p:nvPr/>
        </p:nvSpPr>
        <p:spPr>
          <a:xfrm>
            <a:off x="4781962" y="1951359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5684A-DE64-AED1-3A9F-E82DC6483170}"/>
              </a:ext>
            </a:extLst>
          </p:cNvPr>
          <p:cNvSpPr txBox="1"/>
          <p:nvPr/>
        </p:nvSpPr>
        <p:spPr>
          <a:xfrm>
            <a:off x="6232034" y="1955678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C79E26-C7FC-F239-2F61-7A8C766CD698}"/>
              </a:ext>
            </a:extLst>
          </p:cNvPr>
          <p:cNvCxnSpPr>
            <a:cxnSpLocks/>
          </p:cNvCxnSpPr>
          <p:nvPr/>
        </p:nvCxnSpPr>
        <p:spPr>
          <a:xfrm>
            <a:off x="6624368" y="2057593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1D444B-45C9-3B16-C088-84A559E484E5}"/>
              </a:ext>
            </a:extLst>
          </p:cNvPr>
          <p:cNvCxnSpPr>
            <a:cxnSpLocks/>
          </p:cNvCxnSpPr>
          <p:nvPr/>
        </p:nvCxnSpPr>
        <p:spPr>
          <a:xfrm rot="10800000">
            <a:off x="4598533" y="2057593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C87448-049D-12E3-954B-570A1E64B3E0}"/>
              </a:ext>
            </a:extLst>
          </p:cNvPr>
          <p:cNvSpPr txBox="1"/>
          <p:nvPr/>
        </p:nvSpPr>
        <p:spPr>
          <a:xfrm>
            <a:off x="2389907" y="1953246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2CDB5-547E-3594-9565-B5196F048BDF}"/>
              </a:ext>
            </a:extLst>
          </p:cNvPr>
          <p:cNvSpPr txBox="1"/>
          <p:nvPr/>
        </p:nvSpPr>
        <p:spPr>
          <a:xfrm>
            <a:off x="3839979" y="1957565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8EA933-3976-F68B-3DE0-1453FD7AD639}"/>
              </a:ext>
            </a:extLst>
          </p:cNvPr>
          <p:cNvCxnSpPr>
            <a:cxnSpLocks/>
          </p:cNvCxnSpPr>
          <p:nvPr/>
        </p:nvCxnSpPr>
        <p:spPr>
          <a:xfrm>
            <a:off x="4232313" y="2059480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864B7B-E27D-A0A5-E6A9-6F5953D5673A}"/>
              </a:ext>
            </a:extLst>
          </p:cNvPr>
          <p:cNvCxnSpPr>
            <a:cxnSpLocks/>
          </p:cNvCxnSpPr>
          <p:nvPr/>
        </p:nvCxnSpPr>
        <p:spPr>
          <a:xfrm rot="10800000">
            <a:off x="2206478" y="2059480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CD44A2-2548-0BEE-22EE-A35CB5876C29}"/>
              </a:ext>
            </a:extLst>
          </p:cNvPr>
          <p:cNvSpPr txBox="1"/>
          <p:nvPr/>
        </p:nvSpPr>
        <p:spPr>
          <a:xfrm>
            <a:off x="7841791" y="1794970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A3D8B-A742-64D0-BFC7-9A5F63597A49}"/>
              </a:ext>
            </a:extLst>
          </p:cNvPr>
          <p:cNvCxnSpPr>
            <a:cxnSpLocks/>
          </p:cNvCxnSpPr>
          <p:nvPr/>
        </p:nvCxnSpPr>
        <p:spPr>
          <a:xfrm>
            <a:off x="8366364" y="1901204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47F396-053F-A0CE-147E-EF95ECE1B4BB}"/>
              </a:ext>
            </a:extLst>
          </p:cNvPr>
          <p:cNvCxnSpPr>
            <a:cxnSpLocks/>
          </p:cNvCxnSpPr>
          <p:nvPr/>
        </p:nvCxnSpPr>
        <p:spPr>
          <a:xfrm>
            <a:off x="7678572" y="1901204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245507C-9E23-E835-141F-1E338456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6" b="1796"/>
          <a:stretch/>
        </p:blipFill>
        <p:spPr>
          <a:xfrm>
            <a:off x="1260356" y="1880484"/>
            <a:ext cx="10800000" cy="286334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5153EB2-62F6-A3B4-26C9-5193E298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85"/>
          <a:stretch/>
        </p:blipFill>
        <p:spPr>
          <a:xfrm>
            <a:off x="1138161" y="4855527"/>
            <a:ext cx="10958980" cy="2670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167829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D868D8-2F0A-8B88-8CA5-1CE6C43BD907}"/>
              </a:ext>
            </a:extLst>
          </p:cNvPr>
          <p:cNvSpPr txBox="1"/>
          <p:nvPr/>
        </p:nvSpPr>
        <p:spPr>
          <a:xfrm>
            <a:off x="4622099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098A7-368D-7017-9415-6D3C1A4A0987}"/>
              </a:ext>
            </a:extLst>
          </p:cNvPr>
          <p:cNvSpPr txBox="1"/>
          <p:nvPr/>
        </p:nvSpPr>
        <p:spPr>
          <a:xfrm>
            <a:off x="7051256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204D3-01BE-D529-94C9-40133EE23328}"/>
              </a:ext>
            </a:extLst>
          </p:cNvPr>
          <p:cNvSpPr txBox="1"/>
          <p:nvPr/>
        </p:nvSpPr>
        <p:spPr>
          <a:xfrm>
            <a:off x="9288584" y="18949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C2D12-6B0A-D569-EEAD-C78D1025229C}"/>
              </a:ext>
            </a:extLst>
          </p:cNvPr>
          <p:cNvSpPr txBox="1"/>
          <p:nvPr/>
        </p:nvSpPr>
        <p:spPr>
          <a:xfrm>
            <a:off x="10604558" y="1894998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AA228-9D61-A713-E267-315154DF90EA}"/>
              </a:ext>
            </a:extLst>
          </p:cNvPr>
          <p:cNvSpPr txBox="1"/>
          <p:nvPr/>
        </p:nvSpPr>
        <p:spPr>
          <a:xfrm>
            <a:off x="2181454" y="463157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45E212-86BB-2380-8EC8-79F9B58DC121}"/>
              </a:ext>
            </a:extLst>
          </p:cNvPr>
          <p:cNvSpPr txBox="1"/>
          <p:nvPr/>
        </p:nvSpPr>
        <p:spPr>
          <a:xfrm>
            <a:off x="4602221" y="463157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18F20-07C2-5C57-11FC-51493488FC4A}"/>
              </a:ext>
            </a:extLst>
          </p:cNvPr>
          <p:cNvSpPr txBox="1"/>
          <p:nvPr/>
        </p:nvSpPr>
        <p:spPr>
          <a:xfrm>
            <a:off x="7047248" y="463819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1D568-2603-0291-B64E-9DB0896EB1E0}"/>
              </a:ext>
            </a:extLst>
          </p:cNvPr>
          <p:cNvSpPr txBox="1"/>
          <p:nvPr/>
        </p:nvSpPr>
        <p:spPr>
          <a:xfrm>
            <a:off x="9310225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D6363-5432-8A9D-76FE-004A7F283D29}"/>
              </a:ext>
            </a:extLst>
          </p:cNvPr>
          <p:cNvSpPr txBox="1"/>
          <p:nvPr/>
        </p:nvSpPr>
        <p:spPr>
          <a:xfrm>
            <a:off x="10622191" y="463819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</TotalTime>
  <Words>27</Words>
  <Application>Microsoft Macintosh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134</cp:revision>
  <dcterms:created xsi:type="dcterms:W3CDTF">2024-08-26T17:59:41Z</dcterms:created>
  <dcterms:modified xsi:type="dcterms:W3CDTF">2024-10-03T23:10:26Z</dcterms:modified>
</cp:coreProperties>
</file>