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282" d="100"/>
          <a:sy n="282" d="100"/>
        </p:scale>
        <p:origin x="448" y="-5704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DA5FA21-B995-07B3-E41C-87CB7ADB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85" b="25885"/>
          <a:stretch/>
        </p:blipFill>
        <p:spPr>
          <a:xfrm>
            <a:off x="8440" y="135716"/>
            <a:ext cx="6477000" cy="3195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875" b="53724"/>
          <a:stretch/>
        </p:blipFill>
        <p:spPr>
          <a:xfrm>
            <a:off x="12279" y="3557288"/>
            <a:ext cx="6460340" cy="1827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3961" b="24359"/>
          <a:stretch/>
        </p:blipFill>
        <p:spPr>
          <a:xfrm>
            <a:off x="12462" y="5378164"/>
            <a:ext cx="6460340" cy="6391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70115" y="3642692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5507057" y="4342352"/>
            <a:ext cx="65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5574643" y="4536500"/>
            <a:ext cx="47115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9096" b="2986"/>
          <a:stretch/>
        </p:blipFill>
        <p:spPr>
          <a:xfrm>
            <a:off x="19836" y="6184364"/>
            <a:ext cx="6460340" cy="980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1132283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517199" y="5996612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4684814" y="5996612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2642629" y="5999986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43995-E27D-6168-5D04-C5B1EEB7EFB1}"/>
              </a:ext>
            </a:extLst>
          </p:cNvPr>
          <p:cNvSpPr txBox="1"/>
          <p:nvPr/>
        </p:nvSpPr>
        <p:spPr>
          <a:xfrm>
            <a:off x="2614951" y="3637964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CF2D5-47B4-1D1F-107C-E7486B98AF94}"/>
              </a:ext>
            </a:extLst>
          </p:cNvPr>
          <p:cNvSpPr txBox="1"/>
          <p:nvPr/>
        </p:nvSpPr>
        <p:spPr>
          <a:xfrm>
            <a:off x="3938745" y="3641186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118BC-8DD6-7E2B-EAF7-0ECE7803EC74}"/>
              </a:ext>
            </a:extLst>
          </p:cNvPr>
          <p:cNvSpPr txBox="1"/>
          <p:nvPr/>
        </p:nvSpPr>
        <p:spPr>
          <a:xfrm>
            <a:off x="517199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BA14-19A6-07B5-3EBA-D590F62E8473}"/>
              </a:ext>
            </a:extLst>
          </p:cNvPr>
          <p:cNvSpPr txBox="1"/>
          <p:nvPr/>
        </p:nvSpPr>
        <p:spPr>
          <a:xfrm>
            <a:off x="261616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B24C9-929F-DD5A-9FDF-F294A0EE0BFC}"/>
              </a:ext>
            </a:extLst>
          </p:cNvPr>
          <p:cNvSpPr txBox="1"/>
          <p:nvPr/>
        </p:nvSpPr>
        <p:spPr>
          <a:xfrm>
            <a:off x="466317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EAC9A-BB1A-79F7-37FC-E3A9426F1A16}"/>
              </a:ext>
            </a:extLst>
          </p:cNvPr>
          <p:cNvSpPr txBox="1"/>
          <p:nvPr/>
        </p:nvSpPr>
        <p:spPr>
          <a:xfrm>
            <a:off x="2814577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00343-4758-4233-17EE-EE403F1BB280}"/>
              </a:ext>
            </a:extLst>
          </p:cNvPr>
          <p:cNvSpPr txBox="1"/>
          <p:nvPr/>
        </p:nvSpPr>
        <p:spPr>
          <a:xfrm>
            <a:off x="4567598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482D7E-5ECE-239C-3497-93B46BF632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844" t="9589" r="66635" b="86484"/>
          <a:stretch/>
        </p:blipFill>
        <p:spPr>
          <a:xfrm>
            <a:off x="729162" y="3399976"/>
            <a:ext cx="1458686" cy="21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6BFC7-D798-E1C9-88CD-5399823B55E0}"/>
              </a:ext>
            </a:extLst>
          </p:cNvPr>
          <p:cNvSpPr txBox="1"/>
          <p:nvPr/>
        </p:nvSpPr>
        <p:spPr>
          <a:xfrm>
            <a:off x="570115" y="6438364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1.4e-06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0BE7-3C26-0FBC-AD6F-7F5AA83061CB}"/>
              </a:ext>
            </a:extLst>
          </p:cNvPr>
          <p:cNvSpPr txBox="1"/>
          <p:nvPr/>
        </p:nvSpPr>
        <p:spPr>
          <a:xfrm>
            <a:off x="1923422" y="364001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1821209" y="636877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32D74-BCA7-86F5-F8D6-0A2BB4BDF004}"/>
              </a:ext>
            </a:extLst>
          </p:cNvPr>
          <p:cNvSpPr txBox="1"/>
          <p:nvPr/>
        </p:nvSpPr>
        <p:spPr>
          <a:xfrm>
            <a:off x="3865690" y="6389098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5367E-7A90-7AB8-1E6D-88ED91BB8333}"/>
              </a:ext>
            </a:extLst>
          </p:cNvPr>
          <p:cNvSpPr txBox="1"/>
          <p:nvPr/>
        </p:nvSpPr>
        <p:spPr>
          <a:xfrm>
            <a:off x="2577535" y="6438363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0.12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27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149</cp:revision>
  <dcterms:created xsi:type="dcterms:W3CDTF">2024-08-26T17:59:41Z</dcterms:created>
  <dcterms:modified xsi:type="dcterms:W3CDTF">2024-10-03T23:14:28Z</dcterms:modified>
</cp:coreProperties>
</file>