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62" r:id="rId2"/>
    <p:sldId id="261" r:id="rId3"/>
  </p:sldIdLst>
  <p:sldSz cx="133207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000"/>
    <a:srgbClr val="00B050"/>
    <a:srgbClr val="000000"/>
    <a:srgbClr val="5CB270"/>
    <a:srgbClr val="7B68EE"/>
    <a:srgbClr val="F1807F"/>
    <a:srgbClr val="BDB3F6"/>
    <a:srgbClr val="FFFFFF"/>
    <a:srgbClr val="F4F269"/>
    <a:srgbClr val="CEE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34"/>
    <p:restoredTop sz="94607"/>
  </p:normalViewPr>
  <p:slideViewPr>
    <p:cSldViewPr snapToGrid="0">
      <p:cViewPr varScale="1">
        <p:scale>
          <a:sx n="109" d="100"/>
          <a:sy n="109" d="100"/>
        </p:scale>
        <p:origin x="1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143000"/>
            <a:ext cx="456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8BFAC-F4F9-7A40-0BA7-F8064D203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C66893-6282-03E4-2D86-60DCBA0D13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D36B38-FEED-7DF4-0754-86FBEEF14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C404E-C83C-642F-6130-481B8051DE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0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2842"/>
            <a:ext cx="1132260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26842"/>
            <a:ext cx="999053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79142"/>
            <a:ext cx="287227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79142"/>
            <a:ext cx="845032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3638"/>
            <a:ext cx="1148911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22610"/>
            <a:ext cx="1148911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79144"/>
            <a:ext cx="11489115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06137"/>
            <a:ext cx="56352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87331"/>
            <a:ext cx="56352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06137"/>
            <a:ext cx="566303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87331"/>
            <a:ext cx="566303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5769"/>
            <a:ext cx="674361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5769"/>
            <a:ext cx="674361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79144"/>
            <a:ext cx="114891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395710"/>
            <a:ext cx="1148911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41240"/>
            <a:ext cx="44957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C38FA-AD0F-A761-4040-E2721637F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2EC40D-0173-F3BA-A7EF-6E888E5A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60355" y="1619769"/>
            <a:ext cx="7200001" cy="2880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EB2A45-4984-BCC0-9E4D-6F6B99B8F6AB}"/>
              </a:ext>
            </a:extLst>
          </p:cNvPr>
          <p:cNvSpPr txBox="1"/>
          <p:nvPr/>
        </p:nvSpPr>
        <p:spPr>
          <a:xfrm>
            <a:off x="3286401" y="14966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7BDB7-EAD9-A318-CE41-FC17B71D2DCC}"/>
              </a:ext>
            </a:extLst>
          </p:cNvPr>
          <p:cNvSpPr txBox="1"/>
          <p:nvPr/>
        </p:nvSpPr>
        <p:spPr>
          <a:xfrm>
            <a:off x="4769445" y="14966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A45E5-4F1B-66B5-37B6-20EEC8149B15}"/>
              </a:ext>
            </a:extLst>
          </p:cNvPr>
          <p:cNvSpPr txBox="1"/>
          <p:nvPr/>
        </p:nvSpPr>
        <p:spPr>
          <a:xfrm>
            <a:off x="2458138" y="4439148"/>
            <a:ext cx="8595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3BAE3-B807-AF5F-AF19-3F3B64BA160E}"/>
              </a:ext>
            </a:extLst>
          </p:cNvPr>
          <p:cNvSpPr txBox="1"/>
          <p:nvPr/>
        </p:nvSpPr>
        <p:spPr>
          <a:xfrm>
            <a:off x="2557524" y="4683552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C33A74-C8C3-10AE-6AEA-B526C94FE0F3}"/>
              </a:ext>
            </a:extLst>
          </p:cNvPr>
          <p:cNvSpPr txBox="1"/>
          <p:nvPr/>
        </p:nvSpPr>
        <p:spPr>
          <a:xfrm>
            <a:off x="2511035" y="4923514"/>
            <a:ext cx="8066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Axis 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193BB-C69E-E2CE-D6CC-7B1E6E7635A6}"/>
              </a:ext>
            </a:extLst>
          </p:cNvPr>
          <p:cNvSpPr txBox="1"/>
          <p:nvPr/>
        </p:nvSpPr>
        <p:spPr>
          <a:xfrm>
            <a:off x="2515844" y="5175994"/>
            <a:ext cx="80182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AF337-39E8-92F2-9B07-21DACC78217B}"/>
              </a:ext>
            </a:extLst>
          </p:cNvPr>
          <p:cNvSpPr txBox="1"/>
          <p:nvPr/>
        </p:nvSpPr>
        <p:spPr>
          <a:xfrm>
            <a:off x="2387604" y="6688766"/>
            <a:ext cx="9300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9EA372-68D3-6142-5C04-EC5A3B522245}"/>
              </a:ext>
            </a:extLst>
          </p:cNvPr>
          <p:cNvSpPr txBox="1"/>
          <p:nvPr/>
        </p:nvSpPr>
        <p:spPr>
          <a:xfrm>
            <a:off x="2754692" y="5679925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i/j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CD9465-F992-C58A-B8F7-AB1B9C99FA08}"/>
              </a:ext>
            </a:extLst>
          </p:cNvPr>
          <p:cNvSpPr txBox="1"/>
          <p:nvPr/>
        </p:nvSpPr>
        <p:spPr>
          <a:xfrm>
            <a:off x="2754693" y="5923463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i/j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2DCF6F-CE93-5A56-B956-1D21DDC849F7}"/>
              </a:ext>
            </a:extLst>
          </p:cNvPr>
          <p:cNvSpPr txBox="1"/>
          <p:nvPr/>
        </p:nvSpPr>
        <p:spPr>
          <a:xfrm>
            <a:off x="2762707" y="6173233"/>
            <a:ext cx="55496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RCVQ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016E6-8747-1EB6-7EBB-604F94A672DD}"/>
              </a:ext>
            </a:extLst>
          </p:cNvPr>
          <p:cNvSpPr txBox="1"/>
          <p:nvPr/>
        </p:nvSpPr>
        <p:spPr>
          <a:xfrm>
            <a:off x="2754692" y="6419454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RCVM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50D07A-F1EB-6B1E-8ABA-94F9AA32FAB6}"/>
              </a:ext>
            </a:extLst>
          </p:cNvPr>
          <p:cNvSpPr txBox="1"/>
          <p:nvPr/>
        </p:nvSpPr>
        <p:spPr>
          <a:xfrm>
            <a:off x="3541600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9299E9-6F97-6C2B-9F16-07E13F8344F9}"/>
              </a:ext>
            </a:extLst>
          </p:cNvPr>
          <p:cNvSpPr txBox="1"/>
          <p:nvPr/>
        </p:nvSpPr>
        <p:spPr>
          <a:xfrm>
            <a:off x="4956380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Mean-and-error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26771C-AC9D-E67E-C35E-9210E23CCBD1}"/>
              </a:ext>
            </a:extLst>
          </p:cNvPr>
          <p:cNvSpPr txBox="1"/>
          <p:nvPr/>
        </p:nvSpPr>
        <p:spPr>
          <a:xfrm>
            <a:off x="3541600" y="46866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6FC0D3-D86E-E7EB-F8BB-BCF2D40EF174}"/>
              </a:ext>
            </a:extLst>
          </p:cNvPr>
          <p:cNvSpPr txBox="1"/>
          <p:nvPr/>
        </p:nvSpPr>
        <p:spPr>
          <a:xfrm>
            <a:off x="4956380" y="46866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D7517C-DE2E-048F-D226-742AC058D8C5}"/>
              </a:ext>
            </a:extLst>
          </p:cNvPr>
          <p:cNvSpPr txBox="1"/>
          <p:nvPr/>
        </p:nvSpPr>
        <p:spPr>
          <a:xfrm>
            <a:off x="3541600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A8A58A-F61A-FCE9-258E-4E2A8E4F71BC}"/>
              </a:ext>
            </a:extLst>
          </p:cNvPr>
          <p:cNvSpPr txBox="1"/>
          <p:nvPr/>
        </p:nvSpPr>
        <p:spPr>
          <a:xfrm>
            <a:off x="4956380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91A408-C998-F467-555F-6AD45EE5C7D9}"/>
              </a:ext>
            </a:extLst>
          </p:cNvPr>
          <p:cNvSpPr txBox="1"/>
          <p:nvPr/>
        </p:nvSpPr>
        <p:spPr>
          <a:xfrm>
            <a:off x="3541600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F35059-FB1E-F67F-77E7-B3EF2774C38B}"/>
              </a:ext>
            </a:extLst>
          </p:cNvPr>
          <p:cNvSpPr txBox="1"/>
          <p:nvPr/>
        </p:nvSpPr>
        <p:spPr>
          <a:xfrm>
            <a:off x="4956380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5316BB-B974-34B8-D969-EF9886F81158}"/>
              </a:ext>
            </a:extLst>
          </p:cNvPr>
          <p:cNvSpPr txBox="1"/>
          <p:nvPr/>
        </p:nvSpPr>
        <p:spPr>
          <a:xfrm>
            <a:off x="3541600" y="6686268"/>
            <a:ext cx="1066863" cy="246221"/>
          </a:xfrm>
          <a:prstGeom prst="rect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7BE7A0-1368-1D0E-9858-B96D707BB898}"/>
              </a:ext>
            </a:extLst>
          </p:cNvPr>
          <p:cNvSpPr txBox="1"/>
          <p:nvPr/>
        </p:nvSpPr>
        <p:spPr>
          <a:xfrm>
            <a:off x="4889383" y="6686268"/>
            <a:ext cx="1196422" cy="246221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49DB4B-07A6-38F8-96BD-92F2B1BD7751}"/>
              </a:ext>
            </a:extLst>
          </p:cNvPr>
          <p:cNvSpPr txBox="1"/>
          <p:nvPr/>
        </p:nvSpPr>
        <p:spPr>
          <a:xfrm>
            <a:off x="3541600" y="5679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799D49-EE01-35A7-A9E5-234C89EE97B6}"/>
              </a:ext>
            </a:extLst>
          </p:cNvPr>
          <p:cNvSpPr txBox="1"/>
          <p:nvPr/>
        </p:nvSpPr>
        <p:spPr>
          <a:xfrm>
            <a:off x="4956380" y="5679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F46EF3-6111-1EAC-2002-3BED581BAECB}"/>
              </a:ext>
            </a:extLst>
          </p:cNvPr>
          <p:cNvSpPr txBox="1"/>
          <p:nvPr/>
        </p:nvSpPr>
        <p:spPr>
          <a:xfrm>
            <a:off x="3541600" y="5933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C19E20-9420-31BE-A0C9-46F29D570928}"/>
              </a:ext>
            </a:extLst>
          </p:cNvPr>
          <p:cNvSpPr txBox="1"/>
          <p:nvPr/>
        </p:nvSpPr>
        <p:spPr>
          <a:xfrm>
            <a:off x="4956380" y="5933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5F0650-3DD4-FE4D-295B-01B146562B6F}"/>
              </a:ext>
            </a:extLst>
          </p:cNvPr>
          <p:cNvSpPr txBox="1"/>
          <p:nvPr/>
        </p:nvSpPr>
        <p:spPr>
          <a:xfrm>
            <a:off x="3541600" y="617826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144081-E02A-D50E-E7EB-41AEAAE33294}"/>
              </a:ext>
            </a:extLst>
          </p:cNvPr>
          <p:cNvSpPr txBox="1"/>
          <p:nvPr/>
        </p:nvSpPr>
        <p:spPr>
          <a:xfrm>
            <a:off x="4956380" y="617826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8E6EC6-23C3-5CAA-4719-211D61E9028D}"/>
              </a:ext>
            </a:extLst>
          </p:cNvPr>
          <p:cNvSpPr txBox="1"/>
          <p:nvPr/>
        </p:nvSpPr>
        <p:spPr>
          <a:xfrm>
            <a:off x="3541600" y="643226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81CCDD-2270-30AF-6373-6515E5902721}"/>
              </a:ext>
            </a:extLst>
          </p:cNvPr>
          <p:cNvSpPr txBox="1"/>
          <p:nvPr/>
        </p:nvSpPr>
        <p:spPr>
          <a:xfrm>
            <a:off x="4956380" y="643226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76E22-F080-B3ED-C3C6-4B6A0ED80580}"/>
              </a:ext>
            </a:extLst>
          </p:cNvPr>
          <p:cNvSpPr txBox="1"/>
          <p:nvPr/>
        </p:nvSpPr>
        <p:spPr>
          <a:xfrm>
            <a:off x="6366725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9A5596-57B2-8AA8-83F7-9A768297EBAF}"/>
              </a:ext>
            </a:extLst>
          </p:cNvPr>
          <p:cNvSpPr txBox="1"/>
          <p:nvPr/>
        </p:nvSpPr>
        <p:spPr>
          <a:xfrm>
            <a:off x="6366725" y="46866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F0306-8085-CCB3-BB05-99A8FB5EDA9D}"/>
              </a:ext>
            </a:extLst>
          </p:cNvPr>
          <p:cNvSpPr txBox="1"/>
          <p:nvPr/>
        </p:nvSpPr>
        <p:spPr>
          <a:xfrm>
            <a:off x="6366725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074A79-6E82-E415-613B-05B9A6FC6EE0}"/>
              </a:ext>
            </a:extLst>
          </p:cNvPr>
          <p:cNvSpPr txBox="1"/>
          <p:nvPr/>
        </p:nvSpPr>
        <p:spPr>
          <a:xfrm>
            <a:off x="6366725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0030B9-58F0-D67C-AFB3-DBD4AE97B163}"/>
              </a:ext>
            </a:extLst>
          </p:cNvPr>
          <p:cNvSpPr txBox="1"/>
          <p:nvPr/>
        </p:nvSpPr>
        <p:spPr>
          <a:xfrm>
            <a:off x="6366725" y="6686268"/>
            <a:ext cx="1066863" cy="246221"/>
          </a:xfrm>
          <a:prstGeom prst="rect">
            <a:avLst/>
          </a:prstGeom>
          <a:solidFill>
            <a:srgbClr val="B3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540454-DE6B-6DC7-DD59-14DCC361B207}"/>
              </a:ext>
            </a:extLst>
          </p:cNvPr>
          <p:cNvSpPr txBox="1"/>
          <p:nvPr/>
        </p:nvSpPr>
        <p:spPr>
          <a:xfrm>
            <a:off x="6366725" y="5679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–1.02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226D3F-B2E3-9D71-F5F8-1DC1BD93E24A}"/>
              </a:ext>
            </a:extLst>
          </p:cNvPr>
          <p:cNvSpPr txBox="1"/>
          <p:nvPr/>
        </p:nvSpPr>
        <p:spPr>
          <a:xfrm>
            <a:off x="6366725" y="5933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–2.34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C12FDC-3325-5833-BA6E-9A7A5F02A366}"/>
              </a:ext>
            </a:extLst>
          </p:cNvPr>
          <p:cNvSpPr txBox="1"/>
          <p:nvPr/>
        </p:nvSpPr>
        <p:spPr>
          <a:xfrm>
            <a:off x="6366725" y="617826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12.50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F4D17E-4984-9410-D3A0-7519DE40EA10}"/>
              </a:ext>
            </a:extLst>
          </p:cNvPr>
          <p:cNvSpPr txBox="1"/>
          <p:nvPr/>
        </p:nvSpPr>
        <p:spPr>
          <a:xfrm>
            <a:off x="6366725" y="643226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EB8D2B-7C8E-6199-0A2B-7D4811FFA8F7}"/>
              </a:ext>
            </a:extLst>
          </p:cNvPr>
          <p:cNvSpPr txBox="1"/>
          <p:nvPr/>
        </p:nvSpPr>
        <p:spPr>
          <a:xfrm>
            <a:off x="7777071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37D2CA-ED7D-555F-E04A-E2AAA5BA4BD7}"/>
              </a:ext>
            </a:extLst>
          </p:cNvPr>
          <p:cNvSpPr txBox="1"/>
          <p:nvPr/>
        </p:nvSpPr>
        <p:spPr>
          <a:xfrm>
            <a:off x="7777071" y="46866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081182-1768-3260-AD3F-4627DF870568}"/>
              </a:ext>
            </a:extLst>
          </p:cNvPr>
          <p:cNvSpPr txBox="1"/>
          <p:nvPr/>
        </p:nvSpPr>
        <p:spPr>
          <a:xfrm>
            <a:off x="7777071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B98924-7416-A407-08DC-2FAE7E5CA8DB}"/>
              </a:ext>
            </a:extLst>
          </p:cNvPr>
          <p:cNvSpPr txBox="1"/>
          <p:nvPr/>
        </p:nvSpPr>
        <p:spPr>
          <a:xfrm>
            <a:off x="7777071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591B23-4A37-F5C5-4157-5C0799661A25}"/>
              </a:ext>
            </a:extLst>
          </p:cNvPr>
          <p:cNvSpPr txBox="1"/>
          <p:nvPr/>
        </p:nvSpPr>
        <p:spPr>
          <a:xfrm>
            <a:off x="7777071" y="6686268"/>
            <a:ext cx="1066863" cy="246221"/>
          </a:xfrm>
          <a:prstGeom prst="rect">
            <a:avLst/>
          </a:prstGeom>
          <a:solidFill>
            <a:srgbClr val="B3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90AA7D-85AE-5A3B-091C-C4D46BF8A9D5}"/>
              </a:ext>
            </a:extLst>
          </p:cNvPr>
          <p:cNvSpPr txBox="1"/>
          <p:nvPr/>
        </p:nvSpPr>
        <p:spPr>
          <a:xfrm>
            <a:off x="7777071" y="5679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–1.32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23F870-3A5A-3E25-32CB-41BD075B7E0D}"/>
              </a:ext>
            </a:extLst>
          </p:cNvPr>
          <p:cNvSpPr txBox="1"/>
          <p:nvPr/>
        </p:nvSpPr>
        <p:spPr>
          <a:xfrm>
            <a:off x="7777071" y="5933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–2.43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DFEB44-B018-BB3D-6C88-FA4D58CA2618}"/>
              </a:ext>
            </a:extLst>
          </p:cNvPr>
          <p:cNvSpPr txBox="1"/>
          <p:nvPr/>
        </p:nvSpPr>
        <p:spPr>
          <a:xfrm>
            <a:off x="7777071" y="617826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22.50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3715E-0726-3FF9-1E9C-9911D57C52ED}"/>
              </a:ext>
            </a:extLst>
          </p:cNvPr>
          <p:cNvSpPr txBox="1"/>
          <p:nvPr/>
        </p:nvSpPr>
        <p:spPr>
          <a:xfrm>
            <a:off x="7777071" y="643226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7E7094-5AC3-DF6A-30E0-3E4D084957EE}"/>
              </a:ext>
            </a:extLst>
          </p:cNvPr>
          <p:cNvSpPr txBox="1"/>
          <p:nvPr/>
        </p:nvSpPr>
        <p:spPr>
          <a:xfrm>
            <a:off x="9164169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9734D2-F230-164B-D398-D33700874D0A}"/>
              </a:ext>
            </a:extLst>
          </p:cNvPr>
          <p:cNvSpPr txBox="1"/>
          <p:nvPr/>
        </p:nvSpPr>
        <p:spPr>
          <a:xfrm>
            <a:off x="9120225" y="46866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Log-transformed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818EBD-DBA4-7B45-1040-D257E9B6FFBC}"/>
              </a:ext>
            </a:extLst>
          </p:cNvPr>
          <p:cNvSpPr txBox="1"/>
          <p:nvPr/>
        </p:nvSpPr>
        <p:spPr>
          <a:xfrm>
            <a:off x="9164169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8B4E44-2F36-EB2B-7EFF-22FA39194F0A}"/>
              </a:ext>
            </a:extLst>
          </p:cNvPr>
          <p:cNvSpPr txBox="1"/>
          <p:nvPr/>
        </p:nvSpPr>
        <p:spPr>
          <a:xfrm>
            <a:off x="9164169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CB2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AC2417E-781C-DE21-2CB0-0CF47EC28266}"/>
              </a:ext>
            </a:extLst>
          </p:cNvPr>
          <p:cNvSpPr txBox="1"/>
          <p:nvPr/>
        </p:nvSpPr>
        <p:spPr>
          <a:xfrm>
            <a:off x="9164169" y="6686268"/>
            <a:ext cx="1066863" cy="246221"/>
          </a:xfrm>
          <a:prstGeom prst="rect">
            <a:avLst/>
          </a:prstGeom>
          <a:solidFill>
            <a:srgbClr val="B3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735FD8-FFCE-82AB-973E-84698FBED02F}"/>
              </a:ext>
            </a:extLst>
          </p:cNvPr>
          <p:cNvSpPr txBox="1"/>
          <p:nvPr/>
        </p:nvSpPr>
        <p:spPr>
          <a:xfrm>
            <a:off x="9164169" y="5679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CB2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BB073D-DC4E-4F1C-A726-508B8FB86920}"/>
              </a:ext>
            </a:extLst>
          </p:cNvPr>
          <p:cNvSpPr txBox="1"/>
          <p:nvPr/>
        </p:nvSpPr>
        <p:spPr>
          <a:xfrm>
            <a:off x="9164169" y="5933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CB2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053E3AA-DF13-8A93-CA4D-289D4F7B45A0}"/>
              </a:ext>
            </a:extLst>
          </p:cNvPr>
          <p:cNvSpPr txBox="1"/>
          <p:nvPr/>
        </p:nvSpPr>
        <p:spPr>
          <a:xfrm>
            <a:off x="9164169" y="617826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CB2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0FC60F-08FC-B276-8040-41DCCB6D647C}"/>
              </a:ext>
            </a:extLst>
          </p:cNvPr>
          <p:cNvSpPr txBox="1"/>
          <p:nvPr/>
        </p:nvSpPr>
        <p:spPr>
          <a:xfrm>
            <a:off x="9164169" y="643226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CB2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8B3231-3ECD-C831-9956-63B710B397A3}"/>
              </a:ext>
            </a:extLst>
          </p:cNvPr>
          <p:cNvSpPr txBox="1"/>
          <p:nvPr/>
        </p:nvSpPr>
        <p:spPr>
          <a:xfrm>
            <a:off x="6152802" y="14966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30750E-027E-8823-4110-FE22D8C8E83B}"/>
              </a:ext>
            </a:extLst>
          </p:cNvPr>
          <p:cNvSpPr txBox="1"/>
          <p:nvPr/>
        </p:nvSpPr>
        <p:spPr>
          <a:xfrm>
            <a:off x="7528144" y="14966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BBA773-88C8-0F43-D4B3-CD2A08FA009D}"/>
              </a:ext>
            </a:extLst>
          </p:cNvPr>
          <p:cNvSpPr txBox="1"/>
          <p:nvPr/>
        </p:nvSpPr>
        <p:spPr>
          <a:xfrm>
            <a:off x="9004491" y="14966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78D66C-4800-9F4A-3B53-FBFDFAFC8FA0}"/>
              </a:ext>
            </a:extLst>
          </p:cNvPr>
          <p:cNvSpPr txBox="1"/>
          <p:nvPr/>
        </p:nvSpPr>
        <p:spPr>
          <a:xfrm>
            <a:off x="2309058" y="5424764"/>
            <a:ext cx="10086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Well-behaved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B5EBB2-2D60-9A2E-640E-016F79F62D5C}"/>
              </a:ext>
            </a:extLst>
          </p:cNvPr>
          <p:cNvSpPr txBox="1"/>
          <p:nvPr/>
        </p:nvSpPr>
        <p:spPr>
          <a:xfrm>
            <a:off x="3541600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78FC88-C36E-5D91-7F76-3C5E45126320}"/>
              </a:ext>
            </a:extLst>
          </p:cNvPr>
          <p:cNvSpPr txBox="1"/>
          <p:nvPr/>
        </p:nvSpPr>
        <p:spPr>
          <a:xfrm>
            <a:off x="4956380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AFD860-0EC9-8F35-FC26-F2C9B1931739}"/>
              </a:ext>
            </a:extLst>
          </p:cNvPr>
          <p:cNvSpPr txBox="1"/>
          <p:nvPr/>
        </p:nvSpPr>
        <p:spPr>
          <a:xfrm>
            <a:off x="6366725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CB2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1413E7-15A1-6B2D-F35C-FC04644CA639}"/>
              </a:ext>
            </a:extLst>
          </p:cNvPr>
          <p:cNvSpPr txBox="1"/>
          <p:nvPr/>
        </p:nvSpPr>
        <p:spPr>
          <a:xfrm>
            <a:off x="7777071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CB2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03D9B0-71FD-176A-4D82-2236D73C065B}"/>
              </a:ext>
            </a:extLst>
          </p:cNvPr>
          <p:cNvSpPr txBox="1"/>
          <p:nvPr/>
        </p:nvSpPr>
        <p:spPr>
          <a:xfrm>
            <a:off x="9164169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3293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1ECBD-C138-2866-F3D0-813B10D5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60355" y="1619769"/>
            <a:ext cx="7200001" cy="2880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3286401" y="14966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CEBC4-A500-3568-FA7C-D59B0E6E84B8}"/>
              </a:ext>
            </a:extLst>
          </p:cNvPr>
          <p:cNvSpPr txBox="1"/>
          <p:nvPr/>
        </p:nvSpPr>
        <p:spPr>
          <a:xfrm>
            <a:off x="4769445" y="14966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24718-AC84-4710-B733-A2B184C36BE1}"/>
              </a:ext>
            </a:extLst>
          </p:cNvPr>
          <p:cNvSpPr txBox="1"/>
          <p:nvPr/>
        </p:nvSpPr>
        <p:spPr>
          <a:xfrm>
            <a:off x="2458138" y="4439148"/>
            <a:ext cx="8595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D4786-5353-71F6-BD00-5344BD795D61}"/>
              </a:ext>
            </a:extLst>
          </p:cNvPr>
          <p:cNvSpPr txBox="1"/>
          <p:nvPr/>
        </p:nvSpPr>
        <p:spPr>
          <a:xfrm>
            <a:off x="2557524" y="4683552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42F85-33B7-B8BD-5E0D-58C8C099A220}"/>
              </a:ext>
            </a:extLst>
          </p:cNvPr>
          <p:cNvSpPr txBox="1"/>
          <p:nvPr/>
        </p:nvSpPr>
        <p:spPr>
          <a:xfrm>
            <a:off x="2511035" y="4923514"/>
            <a:ext cx="8066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Axis 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7E962-82B4-C771-633C-C5F2FAEFFE6A}"/>
              </a:ext>
            </a:extLst>
          </p:cNvPr>
          <p:cNvSpPr txBox="1"/>
          <p:nvPr/>
        </p:nvSpPr>
        <p:spPr>
          <a:xfrm>
            <a:off x="2515844" y="5175994"/>
            <a:ext cx="80182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50F52-43CF-99A6-4483-49474CFED01B}"/>
              </a:ext>
            </a:extLst>
          </p:cNvPr>
          <p:cNvSpPr txBox="1"/>
          <p:nvPr/>
        </p:nvSpPr>
        <p:spPr>
          <a:xfrm>
            <a:off x="2387604" y="5682291"/>
            <a:ext cx="9300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7498A-B741-5A5E-3A25-39C4E1CE5BB7}"/>
              </a:ext>
            </a:extLst>
          </p:cNvPr>
          <p:cNvSpPr txBox="1"/>
          <p:nvPr/>
        </p:nvSpPr>
        <p:spPr>
          <a:xfrm>
            <a:off x="2754692" y="5925829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i/j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6279D9-FA13-97BB-1244-1F323651FC21}"/>
              </a:ext>
            </a:extLst>
          </p:cNvPr>
          <p:cNvSpPr txBox="1"/>
          <p:nvPr/>
        </p:nvSpPr>
        <p:spPr>
          <a:xfrm>
            <a:off x="2754693" y="6169367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i/j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426D95-5B7D-90CD-B14E-1D3E47FA2475}"/>
              </a:ext>
            </a:extLst>
          </p:cNvPr>
          <p:cNvSpPr txBox="1"/>
          <p:nvPr/>
        </p:nvSpPr>
        <p:spPr>
          <a:xfrm>
            <a:off x="2535080" y="6419137"/>
            <a:ext cx="7825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RCVQ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771132-0CFA-000A-E362-D697B1E5C1A7}"/>
              </a:ext>
            </a:extLst>
          </p:cNvPr>
          <p:cNvSpPr txBox="1"/>
          <p:nvPr/>
        </p:nvSpPr>
        <p:spPr>
          <a:xfrm>
            <a:off x="2527066" y="6665358"/>
            <a:ext cx="7906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RCVM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D81A4D-DD54-794F-AF29-CB8EB43A3442}"/>
              </a:ext>
            </a:extLst>
          </p:cNvPr>
          <p:cNvSpPr txBox="1"/>
          <p:nvPr/>
        </p:nvSpPr>
        <p:spPr>
          <a:xfrm>
            <a:off x="3541600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981D1D-E62D-1E3E-A7A5-CE5889597F98}"/>
              </a:ext>
            </a:extLst>
          </p:cNvPr>
          <p:cNvSpPr txBox="1"/>
          <p:nvPr/>
        </p:nvSpPr>
        <p:spPr>
          <a:xfrm>
            <a:off x="4956380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Mean-and-error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827C1-58FE-57F1-C52E-84AEE371E194}"/>
              </a:ext>
            </a:extLst>
          </p:cNvPr>
          <p:cNvSpPr txBox="1"/>
          <p:nvPr/>
        </p:nvSpPr>
        <p:spPr>
          <a:xfrm>
            <a:off x="3541600" y="46866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E30FC5-4200-0A18-1240-6ABEB9882000}"/>
              </a:ext>
            </a:extLst>
          </p:cNvPr>
          <p:cNvSpPr txBox="1"/>
          <p:nvPr/>
        </p:nvSpPr>
        <p:spPr>
          <a:xfrm>
            <a:off x="4956380" y="46866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E783EE-09CE-B014-1502-A8C8A7A34C78}"/>
              </a:ext>
            </a:extLst>
          </p:cNvPr>
          <p:cNvSpPr txBox="1"/>
          <p:nvPr/>
        </p:nvSpPr>
        <p:spPr>
          <a:xfrm>
            <a:off x="3541600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547E33-DDF8-E86F-C7C9-F7D4B3D5C27F}"/>
              </a:ext>
            </a:extLst>
          </p:cNvPr>
          <p:cNvSpPr txBox="1"/>
          <p:nvPr/>
        </p:nvSpPr>
        <p:spPr>
          <a:xfrm>
            <a:off x="4956380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5F38C-FDEB-54B4-0493-BBABEB4A8065}"/>
              </a:ext>
            </a:extLst>
          </p:cNvPr>
          <p:cNvSpPr txBox="1"/>
          <p:nvPr/>
        </p:nvSpPr>
        <p:spPr>
          <a:xfrm>
            <a:off x="3541600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8EC6DF-2B7A-FD1B-E7CB-35CE97F8D6D2}"/>
              </a:ext>
            </a:extLst>
          </p:cNvPr>
          <p:cNvSpPr txBox="1"/>
          <p:nvPr/>
        </p:nvSpPr>
        <p:spPr>
          <a:xfrm>
            <a:off x="4956380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DC8BBA-71AF-9109-4F60-C499CC568F01}"/>
              </a:ext>
            </a:extLst>
          </p:cNvPr>
          <p:cNvSpPr txBox="1"/>
          <p:nvPr/>
        </p:nvSpPr>
        <p:spPr>
          <a:xfrm>
            <a:off x="3541600" y="5679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C58E3E-5314-28FE-D608-F093890A2682}"/>
              </a:ext>
            </a:extLst>
          </p:cNvPr>
          <p:cNvSpPr txBox="1"/>
          <p:nvPr/>
        </p:nvSpPr>
        <p:spPr>
          <a:xfrm>
            <a:off x="4889383" y="5679793"/>
            <a:ext cx="119642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3018CF-B463-AD0E-F915-F098E42711ED}"/>
              </a:ext>
            </a:extLst>
          </p:cNvPr>
          <p:cNvSpPr txBox="1"/>
          <p:nvPr/>
        </p:nvSpPr>
        <p:spPr>
          <a:xfrm>
            <a:off x="3541600" y="5925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5F7AF-E1B3-9D78-551F-6D429E1834BF}"/>
              </a:ext>
            </a:extLst>
          </p:cNvPr>
          <p:cNvSpPr txBox="1"/>
          <p:nvPr/>
        </p:nvSpPr>
        <p:spPr>
          <a:xfrm>
            <a:off x="4956380" y="5925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F0EC1A-7CDD-C5D8-84B9-3B1633FD812D}"/>
              </a:ext>
            </a:extLst>
          </p:cNvPr>
          <p:cNvSpPr txBox="1"/>
          <p:nvPr/>
        </p:nvSpPr>
        <p:spPr>
          <a:xfrm>
            <a:off x="3541600" y="6179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A4C65F-286C-9AC4-EF6D-47D8CDD4DFC7}"/>
              </a:ext>
            </a:extLst>
          </p:cNvPr>
          <p:cNvSpPr txBox="1"/>
          <p:nvPr/>
        </p:nvSpPr>
        <p:spPr>
          <a:xfrm>
            <a:off x="4956380" y="6179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028200-1D15-8DF1-EA88-0651B77009A8}"/>
              </a:ext>
            </a:extLst>
          </p:cNvPr>
          <p:cNvSpPr txBox="1"/>
          <p:nvPr/>
        </p:nvSpPr>
        <p:spPr>
          <a:xfrm>
            <a:off x="3541600" y="6424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E06422-099E-A51D-9908-48F739F9290A}"/>
              </a:ext>
            </a:extLst>
          </p:cNvPr>
          <p:cNvSpPr txBox="1"/>
          <p:nvPr/>
        </p:nvSpPr>
        <p:spPr>
          <a:xfrm>
            <a:off x="4956380" y="6424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368F84-3E8F-E973-249D-42F56372B7ED}"/>
              </a:ext>
            </a:extLst>
          </p:cNvPr>
          <p:cNvSpPr txBox="1"/>
          <p:nvPr/>
        </p:nvSpPr>
        <p:spPr>
          <a:xfrm>
            <a:off x="3541600" y="6678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4C23CF-7D6D-2E36-127D-748EA758ACE3}"/>
              </a:ext>
            </a:extLst>
          </p:cNvPr>
          <p:cNvSpPr txBox="1"/>
          <p:nvPr/>
        </p:nvSpPr>
        <p:spPr>
          <a:xfrm>
            <a:off x="4956380" y="6678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EE19A-B3F2-FB5D-FCC6-73E571886704}"/>
              </a:ext>
            </a:extLst>
          </p:cNvPr>
          <p:cNvSpPr txBox="1"/>
          <p:nvPr/>
        </p:nvSpPr>
        <p:spPr>
          <a:xfrm>
            <a:off x="6366725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66AF9-1BE5-FFE4-69CC-F6C019AEBDB6}"/>
              </a:ext>
            </a:extLst>
          </p:cNvPr>
          <p:cNvSpPr txBox="1"/>
          <p:nvPr/>
        </p:nvSpPr>
        <p:spPr>
          <a:xfrm>
            <a:off x="6366725" y="46866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ECA47-BDE9-052A-5BC5-58AFB0CB34CC}"/>
              </a:ext>
            </a:extLst>
          </p:cNvPr>
          <p:cNvSpPr txBox="1"/>
          <p:nvPr/>
        </p:nvSpPr>
        <p:spPr>
          <a:xfrm>
            <a:off x="6366725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445AAF-81D5-66A7-371C-2117282F66E3}"/>
              </a:ext>
            </a:extLst>
          </p:cNvPr>
          <p:cNvSpPr txBox="1"/>
          <p:nvPr/>
        </p:nvSpPr>
        <p:spPr>
          <a:xfrm>
            <a:off x="6366725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3591A9-6017-3942-50DD-AEE54E9AEEC8}"/>
              </a:ext>
            </a:extLst>
          </p:cNvPr>
          <p:cNvSpPr txBox="1"/>
          <p:nvPr/>
        </p:nvSpPr>
        <p:spPr>
          <a:xfrm>
            <a:off x="6366725" y="5679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0EA236-935F-EF6C-4ED4-8AF73DE70985}"/>
              </a:ext>
            </a:extLst>
          </p:cNvPr>
          <p:cNvSpPr txBox="1"/>
          <p:nvPr/>
        </p:nvSpPr>
        <p:spPr>
          <a:xfrm>
            <a:off x="6366725" y="5925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–1.02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492F51-0387-1CD9-040A-C9D874054716}"/>
              </a:ext>
            </a:extLst>
          </p:cNvPr>
          <p:cNvSpPr txBox="1"/>
          <p:nvPr/>
        </p:nvSpPr>
        <p:spPr>
          <a:xfrm>
            <a:off x="6366725" y="6179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2.34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58B6B8-8D44-79EC-AACE-B90F1076AD52}"/>
              </a:ext>
            </a:extLst>
          </p:cNvPr>
          <p:cNvSpPr txBox="1"/>
          <p:nvPr/>
        </p:nvSpPr>
        <p:spPr>
          <a:xfrm>
            <a:off x="6366725" y="6424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450F6F-3F27-1654-7693-7A115666AB73}"/>
              </a:ext>
            </a:extLst>
          </p:cNvPr>
          <p:cNvSpPr txBox="1"/>
          <p:nvPr/>
        </p:nvSpPr>
        <p:spPr>
          <a:xfrm>
            <a:off x="6366725" y="6678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3904B1-EE41-9317-A74A-36BDE6397A76}"/>
              </a:ext>
            </a:extLst>
          </p:cNvPr>
          <p:cNvSpPr txBox="1"/>
          <p:nvPr/>
        </p:nvSpPr>
        <p:spPr>
          <a:xfrm>
            <a:off x="7777071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3A3040-AB5D-A613-B519-343604999D1E}"/>
              </a:ext>
            </a:extLst>
          </p:cNvPr>
          <p:cNvSpPr txBox="1"/>
          <p:nvPr/>
        </p:nvSpPr>
        <p:spPr>
          <a:xfrm>
            <a:off x="7777071" y="46866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4C8653-A69D-415C-946A-581A85353811}"/>
              </a:ext>
            </a:extLst>
          </p:cNvPr>
          <p:cNvSpPr txBox="1"/>
          <p:nvPr/>
        </p:nvSpPr>
        <p:spPr>
          <a:xfrm>
            <a:off x="7777071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83D764-38F7-08CF-87DB-981D8D3ED90C}"/>
              </a:ext>
            </a:extLst>
          </p:cNvPr>
          <p:cNvSpPr txBox="1"/>
          <p:nvPr/>
        </p:nvSpPr>
        <p:spPr>
          <a:xfrm>
            <a:off x="7777071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D0F520-BE6F-A78C-0BA0-511EC6D2095B}"/>
              </a:ext>
            </a:extLst>
          </p:cNvPr>
          <p:cNvSpPr txBox="1"/>
          <p:nvPr/>
        </p:nvSpPr>
        <p:spPr>
          <a:xfrm>
            <a:off x="7777071" y="5679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FAD4B6-AB08-1283-530D-B5E5406C26F0}"/>
              </a:ext>
            </a:extLst>
          </p:cNvPr>
          <p:cNvSpPr txBox="1"/>
          <p:nvPr/>
        </p:nvSpPr>
        <p:spPr>
          <a:xfrm>
            <a:off x="7777071" y="5925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–1.32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5C08C1-AFA9-C83C-0DBF-358DAB013BF7}"/>
              </a:ext>
            </a:extLst>
          </p:cNvPr>
          <p:cNvSpPr txBox="1"/>
          <p:nvPr/>
        </p:nvSpPr>
        <p:spPr>
          <a:xfrm>
            <a:off x="7777071" y="6179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2.43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ABC646-235F-2125-2445-A314EBFB10F7}"/>
              </a:ext>
            </a:extLst>
          </p:cNvPr>
          <p:cNvSpPr txBox="1"/>
          <p:nvPr/>
        </p:nvSpPr>
        <p:spPr>
          <a:xfrm>
            <a:off x="7777071" y="6424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1.35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361291-2011-5658-A35C-96CC1CD48AF0}"/>
              </a:ext>
            </a:extLst>
          </p:cNvPr>
          <p:cNvSpPr txBox="1"/>
          <p:nvPr/>
        </p:nvSpPr>
        <p:spPr>
          <a:xfrm>
            <a:off x="7777071" y="6678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AFE055-9B49-4F90-073C-4D7B7E7B8D23}"/>
              </a:ext>
            </a:extLst>
          </p:cNvPr>
          <p:cNvSpPr txBox="1"/>
          <p:nvPr/>
        </p:nvSpPr>
        <p:spPr>
          <a:xfrm>
            <a:off x="9164169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23019A-662D-C8DD-DECB-1E5C1D74529A}"/>
              </a:ext>
            </a:extLst>
          </p:cNvPr>
          <p:cNvSpPr txBox="1"/>
          <p:nvPr/>
        </p:nvSpPr>
        <p:spPr>
          <a:xfrm>
            <a:off x="9120225" y="46866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Log-transformed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E2E90B-B63F-5F0D-FD75-7A38F4FC27E6}"/>
              </a:ext>
            </a:extLst>
          </p:cNvPr>
          <p:cNvSpPr txBox="1"/>
          <p:nvPr/>
        </p:nvSpPr>
        <p:spPr>
          <a:xfrm>
            <a:off x="9164169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B86CDA-6EE6-FDC2-3189-E531E300A54E}"/>
              </a:ext>
            </a:extLst>
          </p:cNvPr>
          <p:cNvSpPr txBox="1"/>
          <p:nvPr/>
        </p:nvSpPr>
        <p:spPr>
          <a:xfrm>
            <a:off x="9164169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EBBF58-6E67-EFEB-2CE8-62E74362E7A7}"/>
              </a:ext>
            </a:extLst>
          </p:cNvPr>
          <p:cNvSpPr txBox="1"/>
          <p:nvPr/>
        </p:nvSpPr>
        <p:spPr>
          <a:xfrm>
            <a:off x="9164169" y="5679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B3FB25-ED22-49C8-CBBE-35310078C617}"/>
              </a:ext>
            </a:extLst>
          </p:cNvPr>
          <p:cNvSpPr txBox="1"/>
          <p:nvPr/>
        </p:nvSpPr>
        <p:spPr>
          <a:xfrm>
            <a:off x="9164169" y="5925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A80642-BA35-33C3-A012-A60B4BB424FA}"/>
              </a:ext>
            </a:extLst>
          </p:cNvPr>
          <p:cNvSpPr txBox="1"/>
          <p:nvPr/>
        </p:nvSpPr>
        <p:spPr>
          <a:xfrm>
            <a:off x="9164169" y="6179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DD07A2-78FC-B7E6-2770-0564C54E3C1F}"/>
              </a:ext>
            </a:extLst>
          </p:cNvPr>
          <p:cNvSpPr txBox="1"/>
          <p:nvPr/>
        </p:nvSpPr>
        <p:spPr>
          <a:xfrm>
            <a:off x="9164169" y="6424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53B881-F5C0-786C-0591-05869AC021A6}"/>
              </a:ext>
            </a:extLst>
          </p:cNvPr>
          <p:cNvSpPr txBox="1"/>
          <p:nvPr/>
        </p:nvSpPr>
        <p:spPr>
          <a:xfrm>
            <a:off x="9164169" y="6678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7D8780-E5A3-86BD-F6A0-598DB289C7C2}"/>
              </a:ext>
            </a:extLst>
          </p:cNvPr>
          <p:cNvSpPr txBox="1"/>
          <p:nvPr/>
        </p:nvSpPr>
        <p:spPr>
          <a:xfrm>
            <a:off x="6152802" y="14966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09AC3F-A707-27E8-9CD1-4D953B2E1ADA}"/>
              </a:ext>
            </a:extLst>
          </p:cNvPr>
          <p:cNvSpPr txBox="1"/>
          <p:nvPr/>
        </p:nvSpPr>
        <p:spPr>
          <a:xfrm>
            <a:off x="7528144" y="14966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1A1301-F9AD-7AC5-749F-24966E96BB7A}"/>
              </a:ext>
            </a:extLst>
          </p:cNvPr>
          <p:cNvSpPr txBox="1"/>
          <p:nvPr/>
        </p:nvSpPr>
        <p:spPr>
          <a:xfrm>
            <a:off x="9004491" y="14966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2B6AF2-A3BF-76F1-CF80-81365F661976}"/>
              </a:ext>
            </a:extLst>
          </p:cNvPr>
          <p:cNvSpPr txBox="1"/>
          <p:nvPr/>
        </p:nvSpPr>
        <p:spPr>
          <a:xfrm>
            <a:off x="2309058" y="5424764"/>
            <a:ext cx="10086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Well-behaved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4250D3-5031-1B8E-6DD9-5574CD93854E}"/>
              </a:ext>
            </a:extLst>
          </p:cNvPr>
          <p:cNvSpPr txBox="1"/>
          <p:nvPr/>
        </p:nvSpPr>
        <p:spPr>
          <a:xfrm>
            <a:off x="3541600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21D047-8D4E-457A-3105-C0950A9E448A}"/>
              </a:ext>
            </a:extLst>
          </p:cNvPr>
          <p:cNvSpPr txBox="1"/>
          <p:nvPr/>
        </p:nvSpPr>
        <p:spPr>
          <a:xfrm>
            <a:off x="4956380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34506E-6E49-4158-C942-F2E173024890}"/>
              </a:ext>
            </a:extLst>
          </p:cNvPr>
          <p:cNvSpPr txBox="1"/>
          <p:nvPr/>
        </p:nvSpPr>
        <p:spPr>
          <a:xfrm>
            <a:off x="6366725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7501DD-2D84-F15B-857D-7CE1A22108EE}"/>
              </a:ext>
            </a:extLst>
          </p:cNvPr>
          <p:cNvSpPr txBox="1"/>
          <p:nvPr/>
        </p:nvSpPr>
        <p:spPr>
          <a:xfrm>
            <a:off x="7777071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F7E30A-44F1-F2E3-5DE6-9D0A598DB0DF}"/>
              </a:ext>
            </a:extLst>
          </p:cNvPr>
          <p:cNvSpPr txBox="1"/>
          <p:nvPr/>
        </p:nvSpPr>
        <p:spPr>
          <a:xfrm>
            <a:off x="9164169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7692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1212</TotalTime>
  <Words>190</Words>
  <Application>Microsoft Macintosh PowerPoint</Application>
  <PresentationFormat>Custom</PresentationFormat>
  <Paragraphs>132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177</cp:revision>
  <dcterms:created xsi:type="dcterms:W3CDTF">2024-08-26T17:59:41Z</dcterms:created>
  <dcterms:modified xsi:type="dcterms:W3CDTF">2024-10-03T23:19:34Z</dcterms:modified>
</cp:coreProperties>
</file>