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4"/>
  </p:notesMasterIdLst>
  <p:sldIdLst>
    <p:sldId id="261" r:id="rId2"/>
    <p:sldId id="262" r:id="rId3"/>
  </p:sldIdLst>
  <p:sldSz cx="13320713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00B050"/>
    <a:srgbClr val="B30000"/>
    <a:srgbClr val="7B68EE"/>
    <a:srgbClr val="F1807F"/>
    <a:srgbClr val="BDB3F6"/>
    <a:srgbClr val="5CB270"/>
    <a:srgbClr val="FFFFFF"/>
    <a:srgbClr val="F4F269"/>
    <a:srgbClr val="CEE2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4607"/>
  </p:normalViewPr>
  <p:slideViewPr>
    <p:cSldViewPr snapToGrid="0">
      <p:cViewPr varScale="1">
        <p:scale>
          <a:sx n="109" d="100"/>
          <a:sy n="109" d="100"/>
        </p:scale>
        <p:origin x="8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9977C2-3852-6343-8FB6-75798599EF47}" type="datetimeFigureOut">
              <a:rPr lang="en-US" smtClean="0"/>
              <a:t>10/3/24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6175" y="1143000"/>
            <a:ext cx="45656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55F2B-D280-0548-9DA4-50222134F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22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6175" y="1143000"/>
            <a:ext cx="45656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55F2B-D280-0548-9DA4-50222134F4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55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F114C-AC9C-9443-710F-5FF42ED32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257645-4A32-746C-BE3F-D21BFF4BE0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46175" y="1143000"/>
            <a:ext cx="456565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611AA8-AEA5-D652-2AC3-4D05C97CB7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738D1-D0A3-F954-ACC7-4B64D33B0F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55F2B-D280-0548-9DA4-50222134F4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827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9054" y="1472842"/>
            <a:ext cx="11322606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5089" y="4726842"/>
            <a:ext cx="9990535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25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82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32636" y="479142"/>
            <a:ext cx="2872279" cy="76266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5800" y="479142"/>
            <a:ext cx="8450327" cy="762669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33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99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862" y="2243638"/>
            <a:ext cx="11489115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862" y="6022610"/>
            <a:ext cx="11489115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82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94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5799" y="2395710"/>
            <a:ext cx="5661303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43611" y="2395710"/>
            <a:ext cx="5661303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26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479144"/>
            <a:ext cx="11489115" cy="1739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7536" y="2206137"/>
            <a:ext cx="5635285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7536" y="3287331"/>
            <a:ext cx="5635285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43612" y="2206137"/>
            <a:ext cx="5663038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43612" y="3287331"/>
            <a:ext cx="5663038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92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31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1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599969"/>
            <a:ext cx="429627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3038" y="1295769"/>
            <a:ext cx="6743611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4" y="2699862"/>
            <a:ext cx="429627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91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599969"/>
            <a:ext cx="429627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63038" y="1295769"/>
            <a:ext cx="6743611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4" y="2699862"/>
            <a:ext cx="429627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77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5799" y="479144"/>
            <a:ext cx="11489115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799" y="2395710"/>
            <a:ext cx="11489115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5799" y="8341240"/>
            <a:ext cx="299716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12486" y="8341240"/>
            <a:ext cx="4495741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07754" y="8341240"/>
            <a:ext cx="299716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35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D1ECBD-C138-2866-F3D0-813B10D5F7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69926" y="1727760"/>
            <a:ext cx="8640000" cy="2880000"/>
          </a:xfrm>
          <a:prstGeom prst="rect">
            <a:avLst/>
          </a:prstGeom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514155-FCD4-CD2A-D028-A5158276C322}"/>
              </a:ext>
            </a:extLst>
          </p:cNvPr>
          <p:cNvSpPr txBox="1"/>
          <p:nvPr/>
        </p:nvSpPr>
        <p:spPr>
          <a:xfrm>
            <a:off x="2935812" y="1615858"/>
            <a:ext cx="25519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8CEBC4-A500-3568-FA7C-D59B0E6E84B8}"/>
              </a:ext>
            </a:extLst>
          </p:cNvPr>
          <p:cNvSpPr txBox="1"/>
          <p:nvPr/>
        </p:nvSpPr>
        <p:spPr>
          <a:xfrm>
            <a:off x="4418856" y="1615858"/>
            <a:ext cx="2632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E24718-AC84-4710-B733-A2B184C36BE1}"/>
              </a:ext>
            </a:extLst>
          </p:cNvPr>
          <p:cNvSpPr txBox="1"/>
          <p:nvPr/>
        </p:nvSpPr>
        <p:spPr>
          <a:xfrm>
            <a:off x="2107549" y="4558348"/>
            <a:ext cx="85953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Graph type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3D4786-5353-71F6-BD00-5344BD795D61}"/>
              </a:ext>
            </a:extLst>
          </p:cNvPr>
          <p:cNvSpPr txBox="1"/>
          <p:nvPr/>
        </p:nvSpPr>
        <p:spPr>
          <a:xfrm>
            <a:off x="2206935" y="4802752"/>
            <a:ext cx="76014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Data type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542F85-33B7-B8BD-5E0D-58C8C099A220}"/>
              </a:ext>
            </a:extLst>
          </p:cNvPr>
          <p:cNvSpPr txBox="1"/>
          <p:nvPr/>
        </p:nvSpPr>
        <p:spPr>
          <a:xfrm>
            <a:off x="2160446" y="5042714"/>
            <a:ext cx="80663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Axis scale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C7E962-82B4-C771-633C-C5F2FAEFFE6A}"/>
              </a:ext>
            </a:extLst>
          </p:cNvPr>
          <p:cNvSpPr txBox="1"/>
          <p:nvPr/>
        </p:nvSpPr>
        <p:spPr>
          <a:xfrm>
            <a:off x="2165255" y="5295194"/>
            <a:ext cx="80182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Starts at 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850F52-43CF-99A6-4483-49474CFED01B}"/>
              </a:ext>
            </a:extLst>
          </p:cNvPr>
          <p:cNvSpPr txBox="1"/>
          <p:nvPr/>
        </p:nvSpPr>
        <p:spPr>
          <a:xfrm>
            <a:off x="2037015" y="6814402"/>
            <a:ext cx="93006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Correctness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97498A-B741-5A5E-3A25-39C4E1CE5BB7}"/>
              </a:ext>
            </a:extLst>
          </p:cNvPr>
          <p:cNvSpPr txBox="1"/>
          <p:nvPr/>
        </p:nvSpPr>
        <p:spPr>
          <a:xfrm>
            <a:off x="2404103" y="5792011"/>
            <a:ext cx="56297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log </a:t>
            </a:r>
            <a:r>
              <a:rPr lang="en-US" sz="1000" b="1" i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000" b="1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i/j</a:t>
            </a:r>
            <a:endParaRPr lang="en-US" sz="1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6279D9-FA13-97BB-1244-1F323651FC21}"/>
              </a:ext>
            </a:extLst>
          </p:cNvPr>
          <p:cNvSpPr txBox="1"/>
          <p:nvPr/>
        </p:nvSpPr>
        <p:spPr>
          <a:xfrm>
            <a:off x="2404104" y="6035549"/>
            <a:ext cx="56297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log </a:t>
            </a:r>
            <a:r>
              <a:rPr lang="en-US" sz="1000" b="1" i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000" b="1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i/j</a:t>
            </a:r>
            <a:endParaRPr lang="en-US" sz="1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426D95-5B7D-90CD-B14E-1D3E47FA2475}"/>
              </a:ext>
            </a:extLst>
          </p:cNvPr>
          <p:cNvSpPr txBox="1"/>
          <p:nvPr/>
        </p:nvSpPr>
        <p:spPr>
          <a:xfrm>
            <a:off x="2412118" y="6285319"/>
            <a:ext cx="554960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RCVQ</a:t>
            </a:r>
            <a:endParaRPr lang="en-US" sz="1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771132-0CFA-000A-E362-D697B1E5C1A7}"/>
              </a:ext>
            </a:extLst>
          </p:cNvPr>
          <p:cNvSpPr txBox="1"/>
          <p:nvPr/>
        </p:nvSpPr>
        <p:spPr>
          <a:xfrm>
            <a:off x="2404103" y="6531540"/>
            <a:ext cx="56297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RCVM</a:t>
            </a:r>
            <a:endParaRPr lang="en-US" sz="1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D81A4D-DD54-794F-AF29-CB8EB43A3442}"/>
              </a:ext>
            </a:extLst>
          </p:cNvPr>
          <p:cNvSpPr txBox="1"/>
          <p:nvPr/>
        </p:nvSpPr>
        <p:spPr>
          <a:xfrm>
            <a:off x="3191011" y="45583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Bar graph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981D1D-E62D-1E3E-A7A5-CE5889597F98}"/>
              </a:ext>
            </a:extLst>
          </p:cNvPr>
          <p:cNvSpPr txBox="1"/>
          <p:nvPr/>
        </p:nvSpPr>
        <p:spPr>
          <a:xfrm>
            <a:off x="4605791" y="45583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Mean-and-error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6827C1-58FE-57F1-C52E-84AEE371E194}"/>
              </a:ext>
            </a:extLst>
          </p:cNvPr>
          <p:cNvSpPr txBox="1"/>
          <p:nvPr/>
        </p:nvSpPr>
        <p:spPr>
          <a:xfrm>
            <a:off x="3191011" y="480588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E30FC5-4200-0A18-1240-6ABEB9882000}"/>
              </a:ext>
            </a:extLst>
          </p:cNvPr>
          <p:cNvSpPr txBox="1"/>
          <p:nvPr/>
        </p:nvSpPr>
        <p:spPr>
          <a:xfrm>
            <a:off x="4605791" y="480588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E783EE-09CE-B014-1502-A8C8A7A34C78}"/>
              </a:ext>
            </a:extLst>
          </p:cNvPr>
          <p:cNvSpPr txBox="1"/>
          <p:nvPr/>
        </p:nvSpPr>
        <p:spPr>
          <a:xfrm>
            <a:off x="3191011" y="50489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547E33-DDF8-E86F-C7C9-F7D4B3D5C27F}"/>
              </a:ext>
            </a:extLst>
          </p:cNvPr>
          <p:cNvSpPr txBox="1"/>
          <p:nvPr/>
        </p:nvSpPr>
        <p:spPr>
          <a:xfrm>
            <a:off x="4605791" y="50489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Logarithmic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05F38C-FDEB-54B4-0493-BBABEB4A8065}"/>
              </a:ext>
            </a:extLst>
          </p:cNvPr>
          <p:cNvSpPr txBox="1"/>
          <p:nvPr/>
        </p:nvSpPr>
        <p:spPr>
          <a:xfrm>
            <a:off x="3191011" y="52997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8EC6DF-2B7A-FD1B-E7CB-35CE97F8D6D2}"/>
              </a:ext>
            </a:extLst>
          </p:cNvPr>
          <p:cNvSpPr txBox="1"/>
          <p:nvPr/>
        </p:nvSpPr>
        <p:spPr>
          <a:xfrm>
            <a:off x="4605791" y="52997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DC8BBA-71AF-9109-4F60-C499CC568F01}"/>
              </a:ext>
            </a:extLst>
          </p:cNvPr>
          <p:cNvSpPr txBox="1"/>
          <p:nvPr/>
        </p:nvSpPr>
        <p:spPr>
          <a:xfrm>
            <a:off x="3110519" y="6811904"/>
            <a:ext cx="1227845" cy="246221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Recommended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C58E3E-5314-28FE-D608-F093890A2682}"/>
              </a:ext>
            </a:extLst>
          </p:cNvPr>
          <p:cNvSpPr txBox="1"/>
          <p:nvPr/>
        </p:nvSpPr>
        <p:spPr>
          <a:xfrm>
            <a:off x="4538794" y="6811904"/>
            <a:ext cx="1196422" cy="246221"/>
          </a:xfrm>
          <a:prstGeom prst="rect">
            <a:avLst/>
          </a:prstGeom>
          <a:solidFill>
            <a:schemeClr val="bg1">
              <a:lumMod val="65000"/>
              <a:alpha val="50196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Correct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83018CF-B463-AD0E-F915-F098E42711ED}"/>
              </a:ext>
            </a:extLst>
          </p:cNvPr>
          <p:cNvSpPr txBox="1"/>
          <p:nvPr/>
        </p:nvSpPr>
        <p:spPr>
          <a:xfrm>
            <a:off x="3191011" y="5791879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05F7AF-E1B3-9D78-551F-6D429E1834BF}"/>
              </a:ext>
            </a:extLst>
          </p:cNvPr>
          <p:cNvSpPr txBox="1"/>
          <p:nvPr/>
        </p:nvSpPr>
        <p:spPr>
          <a:xfrm>
            <a:off x="4605791" y="5791879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F0EC1A-7CDD-C5D8-84B9-3B1633FD812D}"/>
              </a:ext>
            </a:extLst>
          </p:cNvPr>
          <p:cNvSpPr txBox="1"/>
          <p:nvPr/>
        </p:nvSpPr>
        <p:spPr>
          <a:xfrm>
            <a:off x="3191011" y="6045879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A4C65F-286C-9AC4-EF6D-47D8CDD4DFC7}"/>
              </a:ext>
            </a:extLst>
          </p:cNvPr>
          <p:cNvSpPr txBox="1"/>
          <p:nvPr/>
        </p:nvSpPr>
        <p:spPr>
          <a:xfrm>
            <a:off x="4605791" y="6045879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5028200-1D15-8DF1-EA88-0651B77009A8}"/>
              </a:ext>
            </a:extLst>
          </p:cNvPr>
          <p:cNvSpPr txBox="1"/>
          <p:nvPr/>
        </p:nvSpPr>
        <p:spPr>
          <a:xfrm>
            <a:off x="3191011" y="6290354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E06422-099E-A51D-9908-48F739F9290A}"/>
              </a:ext>
            </a:extLst>
          </p:cNvPr>
          <p:cNvSpPr txBox="1"/>
          <p:nvPr/>
        </p:nvSpPr>
        <p:spPr>
          <a:xfrm>
            <a:off x="4605791" y="6290354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0368F84-3E8F-E973-249D-42F56372B7ED}"/>
              </a:ext>
            </a:extLst>
          </p:cNvPr>
          <p:cNvSpPr txBox="1"/>
          <p:nvPr/>
        </p:nvSpPr>
        <p:spPr>
          <a:xfrm>
            <a:off x="3191011" y="6544354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4C23CF-7D6D-2E36-127D-748EA758ACE3}"/>
              </a:ext>
            </a:extLst>
          </p:cNvPr>
          <p:cNvSpPr txBox="1"/>
          <p:nvPr/>
        </p:nvSpPr>
        <p:spPr>
          <a:xfrm>
            <a:off x="4605791" y="6544354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6EE19A-B3F2-FB5D-FCC6-73E571886704}"/>
              </a:ext>
            </a:extLst>
          </p:cNvPr>
          <p:cNvSpPr txBox="1"/>
          <p:nvPr/>
        </p:nvSpPr>
        <p:spPr>
          <a:xfrm>
            <a:off x="6016136" y="45583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Bar graph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766AF9-1BE5-FFE4-69CC-F6C019AEBDB6}"/>
              </a:ext>
            </a:extLst>
          </p:cNvPr>
          <p:cNvSpPr txBox="1"/>
          <p:nvPr/>
        </p:nvSpPr>
        <p:spPr>
          <a:xfrm>
            <a:off x="5975679" y="4805881"/>
            <a:ext cx="114314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Log-transformed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0ECA47-BDE9-052A-5BC5-58AFB0CB34CC}"/>
              </a:ext>
            </a:extLst>
          </p:cNvPr>
          <p:cNvSpPr txBox="1"/>
          <p:nvPr/>
        </p:nvSpPr>
        <p:spPr>
          <a:xfrm>
            <a:off x="6016136" y="50489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445AAF-81D5-66A7-371C-2117282F66E3}"/>
              </a:ext>
            </a:extLst>
          </p:cNvPr>
          <p:cNvSpPr txBox="1"/>
          <p:nvPr/>
        </p:nvSpPr>
        <p:spPr>
          <a:xfrm>
            <a:off x="6016136" y="52997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3591A9-6017-3942-50DD-AEE54E9AEEC8}"/>
              </a:ext>
            </a:extLst>
          </p:cNvPr>
          <p:cNvSpPr txBox="1"/>
          <p:nvPr/>
        </p:nvSpPr>
        <p:spPr>
          <a:xfrm>
            <a:off x="5999965" y="6811904"/>
            <a:ext cx="1099204" cy="246221"/>
          </a:xfrm>
          <a:prstGeom prst="rect">
            <a:avLst/>
          </a:prstGeom>
          <a:solidFill>
            <a:schemeClr val="bg1">
              <a:lumMod val="65000"/>
              <a:alpha val="50196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Correct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0EA236-935F-EF6C-4ED4-8AF73DE70985}"/>
              </a:ext>
            </a:extLst>
          </p:cNvPr>
          <p:cNvSpPr txBox="1"/>
          <p:nvPr/>
        </p:nvSpPr>
        <p:spPr>
          <a:xfrm>
            <a:off x="6016136" y="5791879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7492F51-0387-1CD9-040A-C9D874054716}"/>
              </a:ext>
            </a:extLst>
          </p:cNvPr>
          <p:cNvSpPr txBox="1"/>
          <p:nvPr/>
        </p:nvSpPr>
        <p:spPr>
          <a:xfrm>
            <a:off x="6016136" y="6045879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558B6B8-8D44-79EC-AACE-B90F1076AD52}"/>
              </a:ext>
            </a:extLst>
          </p:cNvPr>
          <p:cNvSpPr txBox="1"/>
          <p:nvPr/>
        </p:nvSpPr>
        <p:spPr>
          <a:xfrm>
            <a:off x="6016136" y="6290354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0450F6F-3F27-1654-7693-7A115666AB73}"/>
              </a:ext>
            </a:extLst>
          </p:cNvPr>
          <p:cNvSpPr txBox="1"/>
          <p:nvPr/>
        </p:nvSpPr>
        <p:spPr>
          <a:xfrm>
            <a:off x="6016136" y="6544354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3904B1-EE41-9317-A74A-36BDE6397A76}"/>
              </a:ext>
            </a:extLst>
          </p:cNvPr>
          <p:cNvSpPr txBox="1"/>
          <p:nvPr/>
        </p:nvSpPr>
        <p:spPr>
          <a:xfrm>
            <a:off x="7465797" y="45583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Bar graph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23A3040-AB5D-A613-B519-343604999D1E}"/>
              </a:ext>
            </a:extLst>
          </p:cNvPr>
          <p:cNvSpPr txBox="1"/>
          <p:nvPr/>
        </p:nvSpPr>
        <p:spPr>
          <a:xfrm>
            <a:off x="7465797" y="480588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E4C8653-A69D-415C-946A-581A85353811}"/>
              </a:ext>
            </a:extLst>
          </p:cNvPr>
          <p:cNvSpPr txBox="1"/>
          <p:nvPr/>
        </p:nvSpPr>
        <p:spPr>
          <a:xfrm>
            <a:off x="7465797" y="50489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Logarithmic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583D764-38F7-08CF-87DB-981D8D3ED90C}"/>
              </a:ext>
            </a:extLst>
          </p:cNvPr>
          <p:cNvSpPr txBox="1"/>
          <p:nvPr/>
        </p:nvSpPr>
        <p:spPr>
          <a:xfrm>
            <a:off x="7465797" y="52997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6D0F520-BE6F-A78C-0BA0-511EC6D2095B}"/>
              </a:ext>
            </a:extLst>
          </p:cNvPr>
          <p:cNvSpPr txBox="1"/>
          <p:nvPr/>
        </p:nvSpPr>
        <p:spPr>
          <a:xfrm>
            <a:off x="7465797" y="6811904"/>
            <a:ext cx="1066863" cy="246221"/>
          </a:xfrm>
          <a:prstGeom prst="rect">
            <a:avLst/>
          </a:prstGeom>
          <a:solidFill>
            <a:srgbClr val="C00000">
              <a:alpha val="50196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Incorrect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EFAD4B6-AB08-1283-530D-B5E5406C26F0}"/>
              </a:ext>
            </a:extLst>
          </p:cNvPr>
          <p:cNvSpPr txBox="1"/>
          <p:nvPr/>
        </p:nvSpPr>
        <p:spPr>
          <a:xfrm>
            <a:off x="7465797" y="5791879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–1.01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45C08C1-AFA9-C83C-0DBF-358DAB013BF7}"/>
              </a:ext>
            </a:extLst>
          </p:cNvPr>
          <p:cNvSpPr txBox="1"/>
          <p:nvPr/>
        </p:nvSpPr>
        <p:spPr>
          <a:xfrm>
            <a:off x="7465797" y="6045879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–1.48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ABC646-235F-2125-2445-A314EBFB10F7}"/>
              </a:ext>
            </a:extLst>
          </p:cNvPr>
          <p:cNvSpPr txBox="1"/>
          <p:nvPr/>
        </p:nvSpPr>
        <p:spPr>
          <a:xfrm>
            <a:off x="7465797" y="6290354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11.27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2361291-2011-5658-A35C-96CC1CD48AF0}"/>
              </a:ext>
            </a:extLst>
          </p:cNvPr>
          <p:cNvSpPr txBox="1"/>
          <p:nvPr/>
        </p:nvSpPr>
        <p:spPr>
          <a:xfrm>
            <a:off x="7465797" y="6544354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1.37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BAFE055-9B49-4F90-073C-4D7B7E7B8D23}"/>
              </a:ext>
            </a:extLst>
          </p:cNvPr>
          <p:cNvSpPr txBox="1"/>
          <p:nvPr/>
        </p:nvSpPr>
        <p:spPr>
          <a:xfrm>
            <a:off x="8880577" y="45583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Bar graph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B23019A-662D-C8DD-DECB-1E5C1D74529A}"/>
              </a:ext>
            </a:extLst>
          </p:cNvPr>
          <p:cNvSpPr txBox="1"/>
          <p:nvPr/>
        </p:nvSpPr>
        <p:spPr>
          <a:xfrm>
            <a:off x="8836633" y="4805881"/>
            <a:ext cx="115475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2E2E90B-B63F-5F0D-FD75-7A38F4FC27E6}"/>
              </a:ext>
            </a:extLst>
          </p:cNvPr>
          <p:cNvSpPr txBox="1"/>
          <p:nvPr/>
        </p:nvSpPr>
        <p:spPr>
          <a:xfrm>
            <a:off x="8880577" y="50489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Logarithmic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9B86CDA-6EE6-FDC2-3189-E531E300A54E}"/>
              </a:ext>
            </a:extLst>
          </p:cNvPr>
          <p:cNvSpPr txBox="1"/>
          <p:nvPr/>
        </p:nvSpPr>
        <p:spPr>
          <a:xfrm>
            <a:off x="8880577" y="52997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7EBBF58-6E67-EFEB-2CE8-62E74362E7A7}"/>
              </a:ext>
            </a:extLst>
          </p:cNvPr>
          <p:cNvSpPr txBox="1"/>
          <p:nvPr/>
        </p:nvSpPr>
        <p:spPr>
          <a:xfrm>
            <a:off x="8880577" y="6811904"/>
            <a:ext cx="1066863" cy="246221"/>
          </a:xfrm>
          <a:prstGeom prst="rect">
            <a:avLst/>
          </a:prstGeom>
          <a:solidFill>
            <a:srgbClr val="C00000">
              <a:alpha val="50196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Incorrect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9B3FB25-ED22-49C8-CBBE-35310078C617}"/>
              </a:ext>
            </a:extLst>
          </p:cNvPr>
          <p:cNvSpPr txBox="1"/>
          <p:nvPr/>
        </p:nvSpPr>
        <p:spPr>
          <a:xfrm>
            <a:off x="8880577" y="5791879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0.44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5A80642-BA35-33C3-A012-A60B4BB424FA}"/>
              </a:ext>
            </a:extLst>
          </p:cNvPr>
          <p:cNvSpPr txBox="1"/>
          <p:nvPr/>
        </p:nvSpPr>
        <p:spPr>
          <a:xfrm>
            <a:off x="8880577" y="6045879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endParaRPr lang="en-US" sz="1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5DD07A2-78FC-B7E6-2770-0564C54E3C1F}"/>
              </a:ext>
            </a:extLst>
          </p:cNvPr>
          <p:cNvSpPr txBox="1"/>
          <p:nvPr/>
        </p:nvSpPr>
        <p:spPr>
          <a:xfrm>
            <a:off x="8880577" y="6290354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–0.75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C53B881-F5C0-786C-0591-05869AC021A6}"/>
              </a:ext>
            </a:extLst>
          </p:cNvPr>
          <p:cNvSpPr txBox="1"/>
          <p:nvPr/>
        </p:nvSpPr>
        <p:spPr>
          <a:xfrm>
            <a:off x="8880577" y="6544354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–1.48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C7D8780-E5A3-86BD-F6A0-598DB289C7C2}"/>
              </a:ext>
            </a:extLst>
          </p:cNvPr>
          <p:cNvSpPr txBox="1"/>
          <p:nvPr/>
        </p:nvSpPr>
        <p:spPr>
          <a:xfrm>
            <a:off x="5802213" y="1615858"/>
            <a:ext cx="25519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409AC3F-A707-27E8-9CD1-4D953B2E1ADA}"/>
              </a:ext>
            </a:extLst>
          </p:cNvPr>
          <p:cNvSpPr txBox="1"/>
          <p:nvPr/>
        </p:nvSpPr>
        <p:spPr>
          <a:xfrm>
            <a:off x="7177555" y="1615858"/>
            <a:ext cx="2632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31A1301-F9AD-7AC5-749F-24966E96BB7A}"/>
              </a:ext>
            </a:extLst>
          </p:cNvPr>
          <p:cNvSpPr txBox="1"/>
          <p:nvPr/>
        </p:nvSpPr>
        <p:spPr>
          <a:xfrm>
            <a:off x="8653902" y="1615858"/>
            <a:ext cx="25519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C10BA3-DF10-7340-357A-C36C2FE44C4B}"/>
              </a:ext>
            </a:extLst>
          </p:cNvPr>
          <p:cNvSpPr txBox="1"/>
          <p:nvPr/>
        </p:nvSpPr>
        <p:spPr>
          <a:xfrm>
            <a:off x="10297897" y="45583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Bar graph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7447261-C738-9BFE-FEDC-3B3B15534FA4}"/>
              </a:ext>
            </a:extLst>
          </p:cNvPr>
          <p:cNvSpPr txBox="1"/>
          <p:nvPr/>
        </p:nvSpPr>
        <p:spPr>
          <a:xfrm>
            <a:off x="10253953" y="4805881"/>
            <a:ext cx="115475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E44E29-B2C6-6CB4-41AE-D99C563F33BB}"/>
              </a:ext>
            </a:extLst>
          </p:cNvPr>
          <p:cNvSpPr txBox="1"/>
          <p:nvPr/>
        </p:nvSpPr>
        <p:spPr>
          <a:xfrm>
            <a:off x="10297897" y="50489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94F53B-C127-DAE1-9E83-EEA7624CA431}"/>
              </a:ext>
            </a:extLst>
          </p:cNvPr>
          <p:cNvSpPr txBox="1"/>
          <p:nvPr/>
        </p:nvSpPr>
        <p:spPr>
          <a:xfrm>
            <a:off x="10297897" y="52997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794E1CF-0E53-E677-4763-83D95FA458A2}"/>
              </a:ext>
            </a:extLst>
          </p:cNvPr>
          <p:cNvSpPr txBox="1"/>
          <p:nvPr/>
        </p:nvSpPr>
        <p:spPr>
          <a:xfrm>
            <a:off x="10297897" y="6811904"/>
            <a:ext cx="1066863" cy="246221"/>
          </a:xfrm>
          <a:prstGeom prst="rect">
            <a:avLst/>
          </a:prstGeom>
          <a:solidFill>
            <a:srgbClr val="C00000">
              <a:alpha val="50196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Incorrect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B7B729F-2DD2-8E76-B787-B7F08DE6E42F}"/>
              </a:ext>
            </a:extLst>
          </p:cNvPr>
          <p:cNvSpPr txBox="1"/>
          <p:nvPr/>
        </p:nvSpPr>
        <p:spPr>
          <a:xfrm>
            <a:off x="10297897" y="5791879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6C43CA6-4035-D184-C874-36A0A03FBA18}"/>
              </a:ext>
            </a:extLst>
          </p:cNvPr>
          <p:cNvSpPr txBox="1"/>
          <p:nvPr/>
        </p:nvSpPr>
        <p:spPr>
          <a:xfrm>
            <a:off x="10297897" y="6045879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endParaRPr lang="en-US" sz="1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0FE66B5-7142-E3EA-7224-19155C189C4C}"/>
              </a:ext>
            </a:extLst>
          </p:cNvPr>
          <p:cNvSpPr txBox="1"/>
          <p:nvPr/>
        </p:nvSpPr>
        <p:spPr>
          <a:xfrm>
            <a:off x="10297897" y="6290354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–0.76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B47D95F-7D5A-B47D-8827-69FAEDEE9970}"/>
              </a:ext>
            </a:extLst>
          </p:cNvPr>
          <p:cNvSpPr txBox="1"/>
          <p:nvPr/>
        </p:nvSpPr>
        <p:spPr>
          <a:xfrm>
            <a:off x="10297897" y="6544354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–1.50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13501C5-C885-B5CB-63BE-9B0706751392}"/>
              </a:ext>
            </a:extLst>
          </p:cNvPr>
          <p:cNvSpPr txBox="1"/>
          <p:nvPr/>
        </p:nvSpPr>
        <p:spPr>
          <a:xfrm>
            <a:off x="10112280" y="1615858"/>
            <a:ext cx="22794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3BDF0F1-DB24-9F5C-F6BE-BAA92A73BD1E}"/>
              </a:ext>
            </a:extLst>
          </p:cNvPr>
          <p:cNvSpPr txBox="1"/>
          <p:nvPr/>
        </p:nvSpPr>
        <p:spPr>
          <a:xfrm>
            <a:off x="1958469" y="5541056"/>
            <a:ext cx="100860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Well-behaved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101A8AA-0510-3460-E1C1-5FA75BDB7DA4}"/>
              </a:ext>
            </a:extLst>
          </p:cNvPr>
          <p:cNvSpPr txBox="1"/>
          <p:nvPr/>
        </p:nvSpPr>
        <p:spPr>
          <a:xfrm>
            <a:off x="3191011" y="55456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723CA63-3FCD-446E-49B6-BDEA2B2E187A}"/>
              </a:ext>
            </a:extLst>
          </p:cNvPr>
          <p:cNvSpPr txBox="1"/>
          <p:nvPr/>
        </p:nvSpPr>
        <p:spPr>
          <a:xfrm>
            <a:off x="4605791" y="55456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93AD904-4BD2-E347-4041-EA227BCC8AB3}"/>
              </a:ext>
            </a:extLst>
          </p:cNvPr>
          <p:cNvSpPr txBox="1"/>
          <p:nvPr/>
        </p:nvSpPr>
        <p:spPr>
          <a:xfrm>
            <a:off x="6016136" y="55456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5A071D0-8F7A-49FC-427E-AF6AF589FEFD}"/>
              </a:ext>
            </a:extLst>
          </p:cNvPr>
          <p:cNvSpPr txBox="1"/>
          <p:nvPr/>
        </p:nvSpPr>
        <p:spPr>
          <a:xfrm>
            <a:off x="7465797" y="55456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6AD672D-DC05-1DAD-0AD5-5F383B5E728B}"/>
              </a:ext>
            </a:extLst>
          </p:cNvPr>
          <p:cNvSpPr txBox="1"/>
          <p:nvPr/>
        </p:nvSpPr>
        <p:spPr>
          <a:xfrm>
            <a:off x="8880577" y="55456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0EB999B-BD45-D3EE-D75D-CED1E7D6B979}"/>
              </a:ext>
            </a:extLst>
          </p:cNvPr>
          <p:cNvSpPr txBox="1"/>
          <p:nvPr/>
        </p:nvSpPr>
        <p:spPr>
          <a:xfrm>
            <a:off x="10297897" y="55456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276920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EF9213-1099-85C7-5655-91CDBB1C6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5828FE-F09D-3E9C-3FCD-3EA96FF88F1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69926" y="1727760"/>
            <a:ext cx="8640000" cy="2880000"/>
          </a:xfrm>
          <a:prstGeom prst="rect">
            <a:avLst/>
          </a:prstGeom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55E103B-6C10-2981-D78F-56F25EC46710}"/>
              </a:ext>
            </a:extLst>
          </p:cNvPr>
          <p:cNvSpPr txBox="1"/>
          <p:nvPr/>
        </p:nvSpPr>
        <p:spPr>
          <a:xfrm>
            <a:off x="2935812" y="1615858"/>
            <a:ext cx="25519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393EC7-1DDF-0818-F03F-F7905D00C9D5}"/>
              </a:ext>
            </a:extLst>
          </p:cNvPr>
          <p:cNvSpPr txBox="1"/>
          <p:nvPr/>
        </p:nvSpPr>
        <p:spPr>
          <a:xfrm>
            <a:off x="4418856" y="1615858"/>
            <a:ext cx="2632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086325-984E-DCDD-B7D5-4AB4B7F69E80}"/>
              </a:ext>
            </a:extLst>
          </p:cNvPr>
          <p:cNvSpPr txBox="1"/>
          <p:nvPr/>
        </p:nvSpPr>
        <p:spPr>
          <a:xfrm>
            <a:off x="2107549" y="4558348"/>
            <a:ext cx="85953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Graph type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25AEAD-C63D-725F-9BA2-7656D037874F}"/>
              </a:ext>
            </a:extLst>
          </p:cNvPr>
          <p:cNvSpPr txBox="1"/>
          <p:nvPr/>
        </p:nvSpPr>
        <p:spPr>
          <a:xfrm>
            <a:off x="2206935" y="4802752"/>
            <a:ext cx="76014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Data type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8C1423-06FC-32E1-DD72-6C3F2DBD5241}"/>
              </a:ext>
            </a:extLst>
          </p:cNvPr>
          <p:cNvSpPr txBox="1"/>
          <p:nvPr/>
        </p:nvSpPr>
        <p:spPr>
          <a:xfrm>
            <a:off x="2160446" y="5042714"/>
            <a:ext cx="80663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Axis scale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B5BDE4-D9AB-D525-32B7-A02851661815}"/>
              </a:ext>
            </a:extLst>
          </p:cNvPr>
          <p:cNvSpPr txBox="1"/>
          <p:nvPr/>
        </p:nvSpPr>
        <p:spPr>
          <a:xfrm>
            <a:off x="2165255" y="5295194"/>
            <a:ext cx="80182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Starts at 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F2115F-4B9E-EF86-DDE7-2DB36D271BC6}"/>
              </a:ext>
            </a:extLst>
          </p:cNvPr>
          <p:cNvSpPr txBox="1"/>
          <p:nvPr/>
        </p:nvSpPr>
        <p:spPr>
          <a:xfrm>
            <a:off x="2037015" y="5794377"/>
            <a:ext cx="93006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Correctness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FEE43F-B633-C1CC-737A-7A1BBDF23140}"/>
              </a:ext>
            </a:extLst>
          </p:cNvPr>
          <p:cNvSpPr txBox="1"/>
          <p:nvPr/>
        </p:nvSpPr>
        <p:spPr>
          <a:xfrm>
            <a:off x="2356013" y="6037915"/>
            <a:ext cx="61106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log </a:t>
            </a:r>
            <a:r>
              <a:rPr lang="en-US" sz="1000" b="1" i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1/2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E04145-F722-1CA0-740F-5365A4DC074C}"/>
              </a:ext>
            </a:extLst>
          </p:cNvPr>
          <p:cNvSpPr txBox="1"/>
          <p:nvPr/>
        </p:nvSpPr>
        <p:spPr>
          <a:xfrm>
            <a:off x="2356013" y="6281453"/>
            <a:ext cx="61106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log </a:t>
            </a:r>
            <a:r>
              <a:rPr lang="en-US" sz="1000" b="1" i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1/2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BA91D2-2023-30DB-8E80-CF71086F1952}"/>
              </a:ext>
            </a:extLst>
          </p:cNvPr>
          <p:cNvSpPr txBox="1"/>
          <p:nvPr/>
        </p:nvSpPr>
        <p:spPr>
          <a:xfrm>
            <a:off x="2184491" y="6531223"/>
            <a:ext cx="7825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log RCVQ</a:t>
            </a:r>
            <a:endParaRPr lang="en-US" sz="1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3B7124-1654-4E81-B212-1273DACD42FC}"/>
              </a:ext>
            </a:extLst>
          </p:cNvPr>
          <p:cNvSpPr txBox="1"/>
          <p:nvPr/>
        </p:nvSpPr>
        <p:spPr>
          <a:xfrm>
            <a:off x="2176477" y="6777444"/>
            <a:ext cx="79060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log RCVM</a:t>
            </a:r>
            <a:endParaRPr lang="en-US" sz="1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06E410-1905-469E-EC70-6AF7C5BCEF5F}"/>
              </a:ext>
            </a:extLst>
          </p:cNvPr>
          <p:cNvSpPr txBox="1"/>
          <p:nvPr/>
        </p:nvSpPr>
        <p:spPr>
          <a:xfrm>
            <a:off x="3191011" y="45583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Bar graph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42FAED-7091-56C2-72FB-C239CF6EA2E5}"/>
              </a:ext>
            </a:extLst>
          </p:cNvPr>
          <p:cNvSpPr txBox="1"/>
          <p:nvPr/>
        </p:nvSpPr>
        <p:spPr>
          <a:xfrm>
            <a:off x="4605791" y="45583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Mean-and-error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9E83E7-218A-C306-251F-6A8F77C084C2}"/>
              </a:ext>
            </a:extLst>
          </p:cNvPr>
          <p:cNvSpPr txBox="1"/>
          <p:nvPr/>
        </p:nvSpPr>
        <p:spPr>
          <a:xfrm>
            <a:off x="3191011" y="480588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BE95E7-DA7E-B829-9924-D4BF426493BB}"/>
              </a:ext>
            </a:extLst>
          </p:cNvPr>
          <p:cNvSpPr txBox="1"/>
          <p:nvPr/>
        </p:nvSpPr>
        <p:spPr>
          <a:xfrm>
            <a:off x="4605791" y="480588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5352DF-A8AA-AD71-EEE0-A92E063CCFBF}"/>
              </a:ext>
            </a:extLst>
          </p:cNvPr>
          <p:cNvSpPr txBox="1"/>
          <p:nvPr/>
        </p:nvSpPr>
        <p:spPr>
          <a:xfrm>
            <a:off x="3191011" y="50489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9898AC-5A16-BADA-B5B9-7711DCA738F3}"/>
              </a:ext>
            </a:extLst>
          </p:cNvPr>
          <p:cNvSpPr txBox="1"/>
          <p:nvPr/>
        </p:nvSpPr>
        <p:spPr>
          <a:xfrm>
            <a:off x="4605791" y="50489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Logarithmic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1D9F9E-EA9E-0075-67D7-72AC8BA50664}"/>
              </a:ext>
            </a:extLst>
          </p:cNvPr>
          <p:cNvSpPr txBox="1"/>
          <p:nvPr/>
        </p:nvSpPr>
        <p:spPr>
          <a:xfrm>
            <a:off x="3191011" y="52997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23FBA9-6DC7-2BD2-05B0-1FC60C5C20A0}"/>
              </a:ext>
            </a:extLst>
          </p:cNvPr>
          <p:cNvSpPr txBox="1"/>
          <p:nvPr/>
        </p:nvSpPr>
        <p:spPr>
          <a:xfrm>
            <a:off x="4605791" y="52997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176D98-E677-0DC8-237A-94B7958DA536}"/>
              </a:ext>
            </a:extLst>
          </p:cNvPr>
          <p:cNvSpPr txBox="1"/>
          <p:nvPr/>
        </p:nvSpPr>
        <p:spPr>
          <a:xfrm>
            <a:off x="3110519" y="5791879"/>
            <a:ext cx="1227845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4550B6-BB8E-D8A4-7081-9F95962BDAEE}"/>
              </a:ext>
            </a:extLst>
          </p:cNvPr>
          <p:cNvSpPr txBox="1"/>
          <p:nvPr/>
        </p:nvSpPr>
        <p:spPr>
          <a:xfrm>
            <a:off x="4538794" y="5791879"/>
            <a:ext cx="119642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CB7AE5-780B-96D2-5D6A-4041FC1B20C5}"/>
              </a:ext>
            </a:extLst>
          </p:cNvPr>
          <p:cNvSpPr txBox="1"/>
          <p:nvPr/>
        </p:nvSpPr>
        <p:spPr>
          <a:xfrm>
            <a:off x="3191011" y="6037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292BACD-BC84-E4F2-7C2A-4E8F0100F465}"/>
              </a:ext>
            </a:extLst>
          </p:cNvPr>
          <p:cNvSpPr txBox="1"/>
          <p:nvPr/>
        </p:nvSpPr>
        <p:spPr>
          <a:xfrm>
            <a:off x="4605791" y="6037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D1078D-3578-2C84-A144-73A48256C205}"/>
              </a:ext>
            </a:extLst>
          </p:cNvPr>
          <p:cNvSpPr txBox="1"/>
          <p:nvPr/>
        </p:nvSpPr>
        <p:spPr>
          <a:xfrm>
            <a:off x="3191011" y="6291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5BD828-254C-5E1B-6D43-F214BE94EDA4}"/>
              </a:ext>
            </a:extLst>
          </p:cNvPr>
          <p:cNvSpPr txBox="1"/>
          <p:nvPr/>
        </p:nvSpPr>
        <p:spPr>
          <a:xfrm>
            <a:off x="4605791" y="6291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DBE35D4-7703-655D-A2FB-E8A35281CE01}"/>
              </a:ext>
            </a:extLst>
          </p:cNvPr>
          <p:cNvSpPr txBox="1"/>
          <p:nvPr/>
        </p:nvSpPr>
        <p:spPr>
          <a:xfrm>
            <a:off x="3191011" y="6536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2A1EFD9-E8AC-8F80-D10E-A1247A2B4256}"/>
              </a:ext>
            </a:extLst>
          </p:cNvPr>
          <p:cNvSpPr txBox="1"/>
          <p:nvPr/>
        </p:nvSpPr>
        <p:spPr>
          <a:xfrm>
            <a:off x="4605791" y="6536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33ED4A-4B4D-8B02-8D9C-4B79A5BE8230}"/>
              </a:ext>
            </a:extLst>
          </p:cNvPr>
          <p:cNvSpPr txBox="1"/>
          <p:nvPr/>
        </p:nvSpPr>
        <p:spPr>
          <a:xfrm>
            <a:off x="3191011" y="6790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20E4371-6C3C-08D6-7252-505B19B121FC}"/>
              </a:ext>
            </a:extLst>
          </p:cNvPr>
          <p:cNvSpPr txBox="1"/>
          <p:nvPr/>
        </p:nvSpPr>
        <p:spPr>
          <a:xfrm>
            <a:off x="4605791" y="6790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7CE477-E2D3-2DBF-1E69-C3114AF23507}"/>
              </a:ext>
            </a:extLst>
          </p:cNvPr>
          <p:cNvSpPr txBox="1"/>
          <p:nvPr/>
        </p:nvSpPr>
        <p:spPr>
          <a:xfrm>
            <a:off x="6016136" y="45583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Bar graph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041BE8-89C6-FB9B-F8D7-FF36CBD18010}"/>
              </a:ext>
            </a:extLst>
          </p:cNvPr>
          <p:cNvSpPr txBox="1"/>
          <p:nvPr/>
        </p:nvSpPr>
        <p:spPr>
          <a:xfrm>
            <a:off x="5975679" y="4805881"/>
            <a:ext cx="114314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Log-transformed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E6FAD5-C5CA-9724-7DC2-2B0097D218A1}"/>
              </a:ext>
            </a:extLst>
          </p:cNvPr>
          <p:cNvSpPr txBox="1"/>
          <p:nvPr/>
        </p:nvSpPr>
        <p:spPr>
          <a:xfrm>
            <a:off x="6016136" y="50489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C00260-66F9-B4E4-5292-19DF83271036}"/>
              </a:ext>
            </a:extLst>
          </p:cNvPr>
          <p:cNvSpPr txBox="1"/>
          <p:nvPr/>
        </p:nvSpPr>
        <p:spPr>
          <a:xfrm>
            <a:off x="6016136" y="52997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6E60BE-3121-AA50-9DE2-1B1679B8D2AB}"/>
              </a:ext>
            </a:extLst>
          </p:cNvPr>
          <p:cNvSpPr txBox="1"/>
          <p:nvPr/>
        </p:nvSpPr>
        <p:spPr>
          <a:xfrm>
            <a:off x="5999965" y="5791879"/>
            <a:ext cx="1099204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</a:t>
            </a:r>
            <a:endParaRPr lang="en-US" sz="1000" b="1" dirty="0">
              <a:solidFill>
                <a:srgbClr val="B3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A791CF-5F69-6627-C438-BFE9D35428B6}"/>
              </a:ext>
            </a:extLst>
          </p:cNvPr>
          <p:cNvSpPr txBox="1"/>
          <p:nvPr/>
        </p:nvSpPr>
        <p:spPr>
          <a:xfrm>
            <a:off x="6016136" y="6037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BF2060-66AF-70C7-0453-9CFECDEE8756}"/>
              </a:ext>
            </a:extLst>
          </p:cNvPr>
          <p:cNvSpPr txBox="1"/>
          <p:nvPr/>
        </p:nvSpPr>
        <p:spPr>
          <a:xfrm>
            <a:off x="6016136" y="6291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1845E5A-E64C-7BC6-A177-2BBF35723E1E}"/>
              </a:ext>
            </a:extLst>
          </p:cNvPr>
          <p:cNvSpPr txBox="1"/>
          <p:nvPr/>
        </p:nvSpPr>
        <p:spPr>
          <a:xfrm>
            <a:off x="6016136" y="6536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8DB93CF-DE87-E6BE-E414-FB8BC6CF535F}"/>
              </a:ext>
            </a:extLst>
          </p:cNvPr>
          <p:cNvSpPr txBox="1"/>
          <p:nvPr/>
        </p:nvSpPr>
        <p:spPr>
          <a:xfrm>
            <a:off x="6016136" y="6790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E2576BE-E863-24B3-764A-03994AA19346}"/>
              </a:ext>
            </a:extLst>
          </p:cNvPr>
          <p:cNvSpPr txBox="1"/>
          <p:nvPr/>
        </p:nvSpPr>
        <p:spPr>
          <a:xfrm>
            <a:off x="7465797" y="45583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Bar graph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EC91349-9CC5-B788-0753-9420EA1B4961}"/>
              </a:ext>
            </a:extLst>
          </p:cNvPr>
          <p:cNvSpPr txBox="1"/>
          <p:nvPr/>
        </p:nvSpPr>
        <p:spPr>
          <a:xfrm>
            <a:off x="7465797" y="480588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AA1D889-3DA5-A9A5-99D3-844E58961E6A}"/>
              </a:ext>
            </a:extLst>
          </p:cNvPr>
          <p:cNvSpPr txBox="1"/>
          <p:nvPr/>
        </p:nvSpPr>
        <p:spPr>
          <a:xfrm>
            <a:off x="7465797" y="50489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Logarithmic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5E90170-DEA5-FCA4-54F4-68B24DFE84E5}"/>
              </a:ext>
            </a:extLst>
          </p:cNvPr>
          <p:cNvSpPr txBox="1"/>
          <p:nvPr/>
        </p:nvSpPr>
        <p:spPr>
          <a:xfrm>
            <a:off x="7465797" y="52997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BBCC8E3-1B2B-067D-E2E2-E4140F3D0C56}"/>
              </a:ext>
            </a:extLst>
          </p:cNvPr>
          <p:cNvSpPr txBox="1"/>
          <p:nvPr/>
        </p:nvSpPr>
        <p:spPr>
          <a:xfrm>
            <a:off x="7465797" y="5791879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Incorrect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A43E246-8743-879D-D390-BA235A1081EC}"/>
              </a:ext>
            </a:extLst>
          </p:cNvPr>
          <p:cNvSpPr txBox="1"/>
          <p:nvPr/>
        </p:nvSpPr>
        <p:spPr>
          <a:xfrm>
            <a:off x="7465797" y="6037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–1.01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BDC616E-2889-72FF-B751-9328261E0A69}"/>
              </a:ext>
            </a:extLst>
          </p:cNvPr>
          <p:cNvSpPr txBox="1"/>
          <p:nvPr/>
        </p:nvSpPr>
        <p:spPr>
          <a:xfrm>
            <a:off x="7465797" y="6291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1.48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E530599-83FF-022D-AF76-C27ED78ECC18}"/>
              </a:ext>
            </a:extLst>
          </p:cNvPr>
          <p:cNvSpPr txBox="1"/>
          <p:nvPr/>
        </p:nvSpPr>
        <p:spPr>
          <a:xfrm>
            <a:off x="7465797" y="6536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1.05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9309CE7-493A-0875-D0DB-4D552514A8E5}"/>
              </a:ext>
            </a:extLst>
          </p:cNvPr>
          <p:cNvSpPr txBox="1"/>
          <p:nvPr/>
        </p:nvSpPr>
        <p:spPr>
          <a:xfrm>
            <a:off x="7465797" y="6790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0.14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53316BF-9E64-266D-F66C-334185508195}"/>
              </a:ext>
            </a:extLst>
          </p:cNvPr>
          <p:cNvSpPr txBox="1"/>
          <p:nvPr/>
        </p:nvSpPr>
        <p:spPr>
          <a:xfrm>
            <a:off x="8880577" y="45583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Bar graph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6552DBA-9F39-AB3B-7E8D-7AE45E9A3E82}"/>
              </a:ext>
            </a:extLst>
          </p:cNvPr>
          <p:cNvSpPr txBox="1"/>
          <p:nvPr/>
        </p:nvSpPr>
        <p:spPr>
          <a:xfrm>
            <a:off x="8836633" y="4805881"/>
            <a:ext cx="115475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E1B068E-EE1B-C480-AFA4-EC7013ED6AD8}"/>
              </a:ext>
            </a:extLst>
          </p:cNvPr>
          <p:cNvSpPr txBox="1"/>
          <p:nvPr/>
        </p:nvSpPr>
        <p:spPr>
          <a:xfrm>
            <a:off x="8880577" y="50489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Logarithmic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DF8C254-DBC4-F3F5-2341-E1E3BA3D569A}"/>
              </a:ext>
            </a:extLst>
          </p:cNvPr>
          <p:cNvSpPr txBox="1"/>
          <p:nvPr/>
        </p:nvSpPr>
        <p:spPr>
          <a:xfrm>
            <a:off x="8880577" y="52997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3E91BD6-A743-43EB-5F17-360FF285107E}"/>
              </a:ext>
            </a:extLst>
          </p:cNvPr>
          <p:cNvSpPr txBox="1"/>
          <p:nvPr/>
        </p:nvSpPr>
        <p:spPr>
          <a:xfrm>
            <a:off x="8880577" y="5791879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Incorrect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F0AA4FF-8C98-D576-7D1F-F904022081A6}"/>
              </a:ext>
            </a:extLst>
          </p:cNvPr>
          <p:cNvSpPr txBox="1"/>
          <p:nvPr/>
        </p:nvSpPr>
        <p:spPr>
          <a:xfrm>
            <a:off x="8880577" y="6037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Inf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97991D6-B6BE-886A-1BD9-6B13F814332A}"/>
              </a:ext>
            </a:extLst>
          </p:cNvPr>
          <p:cNvSpPr txBox="1"/>
          <p:nvPr/>
        </p:nvSpPr>
        <p:spPr>
          <a:xfrm>
            <a:off x="8880577" y="6291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–Inf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7FF240A-DD56-5343-14BA-3B0E3BDEB454}"/>
              </a:ext>
            </a:extLst>
          </p:cNvPr>
          <p:cNvSpPr txBox="1"/>
          <p:nvPr/>
        </p:nvSpPr>
        <p:spPr>
          <a:xfrm>
            <a:off x="8880577" y="6536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Inf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E472E45-6063-D279-98D2-570F3D08C973}"/>
              </a:ext>
            </a:extLst>
          </p:cNvPr>
          <p:cNvSpPr txBox="1"/>
          <p:nvPr/>
        </p:nvSpPr>
        <p:spPr>
          <a:xfrm>
            <a:off x="8880577" y="6790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Inf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1FC3449-A9DA-F829-F25C-AFA1B09F5FAF}"/>
              </a:ext>
            </a:extLst>
          </p:cNvPr>
          <p:cNvSpPr txBox="1"/>
          <p:nvPr/>
        </p:nvSpPr>
        <p:spPr>
          <a:xfrm>
            <a:off x="5802213" y="1615858"/>
            <a:ext cx="25519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0388E23-2E06-0721-592D-AF7B5329DFC2}"/>
              </a:ext>
            </a:extLst>
          </p:cNvPr>
          <p:cNvSpPr txBox="1"/>
          <p:nvPr/>
        </p:nvSpPr>
        <p:spPr>
          <a:xfrm>
            <a:off x="7177555" y="1615858"/>
            <a:ext cx="2632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C65D5E9-203F-8F8D-2F59-9361BECB326C}"/>
              </a:ext>
            </a:extLst>
          </p:cNvPr>
          <p:cNvSpPr txBox="1"/>
          <p:nvPr/>
        </p:nvSpPr>
        <p:spPr>
          <a:xfrm>
            <a:off x="8653902" y="1615858"/>
            <a:ext cx="25519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19CDC2-23B9-2592-6F2F-2067535B05BF}"/>
              </a:ext>
            </a:extLst>
          </p:cNvPr>
          <p:cNvSpPr txBox="1"/>
          <p:nvPr/>
        </p:nvSpPr>
        <p:spPr>
          <a:xfrm>
            <a:off x="10297897" y="45583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Bar graph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AD0A9E5-271C-FD7E-4C0F-7E4ECDA02AF9}"/>
              </a:ext>
            </a:extLst>
          </p:cNvPr>
          <p:cNvSpPr txBox="1"/>
          <p:nvPr/>
        </p:nvSpPr>
        <p:spPr>
          <a:xfrm>
            <a:off x="10253953" y="4805881"/>
            <a:ext cx="115475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1DCD8D2-6FEA-80DB-23E3-33EADB7FD746}"/>
              </a:ext>
            </a:extLst>
          </p:cNvPr>
          <p:cNvSpPr txBox="1"/>
          <p:nvPr/>
        </p:nvSpPr>
        <p:spPr>
          <a:xfrm>
            <a:off x="10297897" y="50489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B0184AF-AB83-BBBB-6D50-233C959A73EE}"/>
              </a:ext>
            </a:extLst>
          </p:cNvPr>
          <p:cNvSpPr txBox="1"/>
          <p:nvPr/>
        </p:nvSpPr>
        <p:spPr>
          <a:xfrm>
            <a:off x="10297897" y="52997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B7B1C54-39A1-5B8D-56A5-12F39BCDE711}"/>
              </a:ext>
            </a:extLst>
          </p:cNvPr>
          <p:cNvSpPr txBox="1"/>
          <p:nvPr/>
        </p:nvSpPr>
        <p:spPr>
          <a:xfrm>
            <a:off x="10297897" y="5791879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Incorrect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19F8FD1-068B-B86D-0EC6-FE20C6F0727F}"/>
              </a:ext>
            </a:extLst>
          </p:cNvPr>
          <p:cNvSpPr txBox="1"/>
          <p:nvPr/>
        </p:nvSpPr>
        <p:spPr>
          <a:xfrm>
            <a:off x="10297897" y="6037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Inf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33D2E82-6403-729B-DBEE-F2035FB35BA4}"/>
              </a:ext>
            </a:extLst>
          </p:cNvPr>
          <p:cNvSpPr txBox="1"/>
          <p:nvPr/>
        </p:nvSpPr>
        <p:spPr>
          <a:xfrm>
            <a:off x="10297897" y="6291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–Inf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BCD6ADE-3A5D-8697-1127-1191FD93C008}"/>
              </a:ext>
            </a:extLst>
          </p:cNvPr>
          <p:cNvSpPr txBox="1"/>
          <p:nvPr/>
        </p:nvSpPr>
        <p:spPr>
          <a:xfrm>
            <a:off x="10297897" y="6536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Inf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276055F-FA0B-CA84-2675-F1493EA9A61C}"/>
              </a:ext>
            </a:extLst>
          </p:cNvPr>
          <p:cNvSpPr txBox="1"/>
          <p:nvPr/>
        </p:nvSpPr>
        <p:spPr>
          <a:xfrm>
            <a:off x="10297897" y="6790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Inf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9F5C6EC-7A34-D950-A6E8-F87AE7415944}"/>
              </a:ext>
            </a:extLst>
          </p:cNvPr>
          <p:cNvSpPr txBox="1"/>
          <p:nvPr/>
        </p:nvSpPr>
        <p:spPr>
          <a:xfrm>
            <a:off x="10112280" y="1615858"/>
            <a:ext cx="22794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D818C43-92BF-906C-05CA-82CD5BE21330}"/>
              </a:ext>
            </a:extLst>
          </p:cNvPr>
          <p:cNvSpPr txBox="1"/>
          <p:nvPr/>
        </p:nvSpPr>
        <p:spPr>
          <a:xfrm>
            <a:off x="1958469" y="5541056"/>
            <a:ext cx="100860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Well-behaved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986E2F-5CBD-9D48-E91B-7F8DDEC6FEDB}"/>
              </a:ext>
            </a:extLst>
          </p:cNvPr>
          <p:cNvSpPr txBox="1"/>
          <p:nvPr/>
        </p:nvSpPr>
        <p:spPr>
          <a:xfrm>
            <a:off x="3191011" y="55456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A4B0F6F-6BD0-644D-BD0E-FD5CAE44325F}"/>
              </a:ext>
            </a:extLst>
          </p:cNvPr>
          <p:cNvSpPr txBox="1"/>
          <p:nvPr/>
        </p:nvSpPr>
        <p:spPr>
          <a:xfrm>
            <a:off x="4605791" y="55456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9C48D6C-FE3E-5E1C-B66B-831A92FDCA7B}"/>
              </a:ext>
            </a:extLst>
          </p:cNvPr>
          <p:cNvSpPr txBox="1"/>
          <p:nvPr/>
        </p:nvSpPr>
        <p:spPr>
          <a:xfrm>
            <a:off x="6016136" y="55456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A3FEDD5-0FE1-8C0E-3D66-AEA33DB2ECC5}"/>
              </a:ext>
            </a:extLst>
          </p:cNvPr>
          <p:cNvSpPr txBox="1"/>
          <p:nvPr/>
        </p:nvSpPr>
        <p:spPr>
          <a:xfrm>
            <a:off x="7465797" y="55456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EEEAFD2-C5CC-F802-1150-C49B4773D855}"/>
              </a:ext>
            </a:extLst>
          </p:cNvPr>
          <p:cNvSpPr txBox="1"/>
          <p:nvPr/>
        </p:nvSpPr>
        <p:spPr>
          <a:xfrm>
            <a:off x="8880577" y="55456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1A8237A-348E-0D71-AEA0-758219AA6259}"/>
              </a:ext>
            </a:extLst>
          </p:cNvPr>
          <p:cNvSpPr txBox="1"/>
          <p:nvPr/>
        </p:nvSpPr>
        <p:spPr>
          <a:xfrm>
            <a:off x="10297897" y="55456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837274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1183</TotalTime>
  <Words>213</Words>
  <Application>Microsoft Macintosh PowerPoint</Application>
  <PresentationFormat>Custom</PresentationFormat>
  <Paragraphs>154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TENG-JUI LIN</dc:creator>
  <cp:lastModifiedBy>TENG-JUI LIN</cp:lastModifiedBy>
  <cp:revision>176</cp:revision>
  <dcterms:created xsi:type="dcterms:W3CDTF">2024-08-26T17:59:41Z</dcterms:created>
  <dcterms:modified xsi:type="dcterms:W3CDTF">2024-10-03T23:20:39Z</dcterms:modified>
</cp:coreProperties>
</file>