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48017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>
        <p:scale>
          <a:sx n="264" d="100"/>
          <a:sy n="264" d="100"/>
        </p:scale>
        <p:origin x="2024" y="168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43000"/>
            <a:ext cx="258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439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878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317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756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7195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63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607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511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266815"/>
            <a:ext cx="5508149" cy="2694893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065633"/>
            <a:ext cx="4860131" cy="186886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12118"/>
            <a:ext cx="139728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12118"/>
            <a:ext cx="4110861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929789"/>
            <a:ext cx="5589151" cy="321989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180145"/>
            <a:ext cx="5589151" cy="16932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12120"/>
            <a:ext cx="558915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897535"/>
            <a:ext cx="2741417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827487"/>
            <a:ext cx="274141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897535"/>
            <a:ext cx="2754918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827487"/>
            <a:ext cx="275491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14512"/>
            <a:ext cx="3280589" cy="550087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14512"/>
            <a:ext cx="3280589" cy="550087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12120"/>
            <a:ext cx="558915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060590"/>
            <a:ext cx="558915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174437"/>
            <a:ext cx="218705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989B5-3F2F-9740-69F0-FA1B3CD64633}"/>
              </a:ext>
            </a:extLst>
          </p:cNvPr>
          <p:cNvGrpSpPr/>
          <p:nvPr/>
        </p:nvGrpSpPr>
        <p:grpSpPr>
          <a:xfrm>
            <a:off x="-11688" y="-13275"/>
            <a:ext cx="6563399" cy="3025338"/>
            <a:chOff x="-11688" y="78165"/>
            <a:chExt cx="6563399" cy="3025338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C18F8BB-4F15-7A41-49F5-B4620975C849}"/>
                </a:ext>
              </a:extLst>
            </p:cNvPr>
            <p:cNvSpPr/>
            <p:nvPr/>
          </p:nvSpPr>
          <p:spPr>
            <a:xfrm>
              <a:off x="1" y="1061611"/>
              <a:ext cx="4797519" cy="635995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5C369BCF-E4CF-C362-D1B6-C9F91F0FC0E4}"/>
                </a:ext>
              </a:extLst>
            </p:cNvPr>
            <p:cNvSpPr/>
            <p:nvPr/>
          </p:nvSpPr>
          <p:spPr>
            <a:xfrm>
              <a:off x="86921" y="413214"/>
              <a:ext cx="2851417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		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D36DA4BC-DB69-7AE8-4F8C-13EFBAB30382}"/>
                </a:ext>
              </a:extLst>
            </p:cNvPr>
            <p:cNvSpPr/>
            <p:nvPr/>
          </p:nvSpPr>
          <p:spPr>
            <a:xfrm>
              <a:off x="1928236" y="948135"/>
              <a:ext cx="3931972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C2B39F2B-0EF4-36B0-8924-D7C468045587}"/>
                </a:ext>
              </a:extLst>
            </p:cNvPr>
            <p:cNvSpPr/>
            <p:nvPr/>
          </p:nvSpPr>
          <p:spPr>
            <a:xfrm>
              <a:off x="86922" y="592481"/>
              <a:ext cx="749204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BE27D760-338C-D37F-1440-F8F5F7FFCE53}"/>
                </a:ext>
              </a:extLst>
            </p:cNvPr>
            <p:cNvSpPr/>
            <p:nvPr/>
          </p:nvSpPr>
          <p:spPr>
            <a:xfrm>
              <a:off x="655485" y="592481"/>
              <a:ext cx="1130710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2139168E-B7CB-58DB-2842-90B66F783625}"/>
                </a:ext>
              </a:extLst>
            </p:cNvPr>
            <p:cNvSpPr/>
            <p:nvPr/>
          </p:nvSpPr>
          <p:spPr>
            <a:xfrm>
              <a:off x="1615768" y="592481"/>
              <a:ext cx="1262537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8FC91E93-BC39-6B1D-B13C-551A8F5E41FF}"/>
                </a:ext>
              </a:extLst>
            </p:cNvPr>
            <p:cNvSpPr/>
            <p:nvPr/>
          </p:nvSpPr>
          <p:spPr>
            <a:xfrm>
              <a:off x="2706852" y="592481"/>
              <a:ext cx="1507909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C2AEA47C-8AE0-72EB-C182-223DE10B13D7}"/>
                </a:ext>
              </a:extLst>
            </p:cNvPr>
            <p:cNvSpPr/>
            <p:nvPr/>
          </p:nvSpPr>
          <p:spPr>
            <a:xfrm>
              <a:off x="4029422" y="592481"/>
              <a:ext cx="1001306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D9A89FF-6AE1-86F9-413B-14E3CD7E8AD0}"/>
                </a:ext>
              </a:extLst>
            </p:cNvPr>
            <p:cNvSpPr/>
            <p:nvPr/>
          </p:nvSpPr>
          <p:spPr>
            <a:xfrm>
              <a:off x="4850513" y="592481"/>
              <a:ext cx="1100872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7F513F-CD39-BF54-A9F2-D2BEAA90BA50}"/>
                </a:ext>
              </a:extLst>
            </p:cNvPr>
            <p:cNvSpPr txBox="1"/>
            <p:nvPr/>
          </p:nvSpPr>
          <p:spPr>
            <a:xfrm>
              <a:off x="5915959" y="661529"/>
              <a:ext cx="63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B6AB3D02-2630-62F8-F467-5E111A76A735}"/>
                </a:ext>
              </a:extLst>
            </p:cNvPr>
            <p:cNvSpPr/>
            <p:nvPr/>
          </p:nvSpPr>
          <p:spPr>
            <a:xfrm>
              <a:off x="1659038" y="422046"/>
              <a:ext cx="4201170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1585DCCF-2703-8B11-124D-F5A80C38A43C}"/>
                </a:ext>
              </a:extLst>
            </p:cNvPr>
            <p:cNvSpPr/>
            <p:nvPr/>
          </p:nvSpPr>
          <p:spPr>
            <a:xfrm>
              <a:off x="86921" y="1735454"/>
              <a:ext cx="1280145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21F25B1D-B2CE-CE51-42B1-F68F4B0B975D}"/>
                </a:ext>
              </a:extLst>
            </p:cNvPr>
            <p:cNvSpPr/>
            <p:nvPr/>
          </p:nvSpPr>
          <p:spPr>
            <a:xfrm>
              <a:off x="1202660" y="1735454"/>
              <a:ext cx="1186331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8EFC89C7-CF0C-474B-478F-C1D09F580C2D}"/>
                </a:ext>
              </a:extLst>
            </p:cNvPr>
            <p:cNvSpPr/>
            <p:nvPr/>
          </p:nvSpPr>
          <p:spPr>
            <a:xfrm>
              <a:off x="2219739" y="1735454"/>
              <a:ext cx="1280145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14F1CAB9-D0BE-AE81-7136-ACBCD174A0A7}"/>
                </a:ext>
              </a:extLst>
            </p:cNvPr>
            <p:cNvSpPr/>
            <p:nvPr/>
          </p:nvSpPr>
          <p:spPr>
            <a:xfrm>
              <a:off x="3339548" y="1735454"/>
              <a:ext cx="1361535" cy="353541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9BBFB963-C99A-D7D1-3E42-A38035C0CA18}"/>
                </a:ext>
              </a:extLst>
            </p:cNvPr>
            <p:cNvSpPr/>
            <p:nvPr/>
          </p:nvSpPr>
          <p:spPr>
            <a:xfrm>
              <a:off x="4528930" y="1735454"/>
              <a:ext cx="1243203" cy="353541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69EA28-F917-BD7B-A6BB-BAAF233599EB}"/>
                </a:ext>
              </a:extLst>
            </p:cNvPr>
            <p:cNvSpPr txBox="1"/>
            <p:nvPr/>
          </p:nvSpPr>
          <p:spPr>
            <a:xfrm>
              <a:off x="5691185" y="1742947"/>
              <a:ext cx="855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2137E1-D947-5019-ABA7-D35BF4096191}"/>
                </a:ext>
              </a:extLst>
            </p:cNvPr>
            <p:cNvSpPr txBox="1"/>
            <p:nvPr/>
          </p:nvSpPr>
          <p:spPr>
            <a:xfrm>
              <a:off x="13017" y="2149396"/>
              <a:ext cx="12801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391613-8206-FF22-47E3-298CF3F56346}"/>
                </a:ext>
              </a:extLst>
            </p:cNvPr>
            <p:cNvSpPr txBox="1"/>
            <p:nvPr/>
          </p:nvSpPr>
          <p:spPr>
            <a:xfrm>
              <a:off x="1138652" y="2149396"/>
              <a:ext cx="1106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DBC1EA-53D0-E81C-846A-8337E1BAAA44}"/>
                </a:ext>
              </a:extLst>
            </p:cNvPr>
            <p:cNvSpPr txBox="1"/>
            <p:nvPr/>
          </p:nvSpPr>
          <p:spPr>
            <a:xfrm>
              <a:off x="2149109" y="2149593"/>
              <a:ext cx="1350775" cy="85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 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6911E-F070-6DDA-8698-32B506C87BCC}"/>
                </a:ext>
              </a:extLst>
            </p:cNvPr>
            <p:cNvSpPr txBox="1"/>
            <p:nvPr/>
          </p:nvSpPr>
          <p:spPr>
            <a:xfrm>
              <a:off x="3339548" y="2149396"/>
              <a:ext cx="1442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F71A0F-A9E6-01E2-6016-6C73AFF612DC}"/>
                </a:ext>
              </a:extLst>
            </p:cNvPr>
            <p:cNvSpPr txBox="1"/>
            <p:nvPr/>
          </p:nvSpPr>
          <p:spPr>
            <a:xfrm>
              <a:off x="4609423" y="2149396"/>
              <a:ext cx="150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AD11A2-5205-9B8E-D26F-FD90AC0F114D}"/>
                </a:ext>
              </a:extLst>
            </p:cNvPr>
            <p:cNvSpPr/>
            <p:nvPr/>
          </p:nvSpPr>
          <p:spPr>
            <a:xfrm rot="16200000">
              <a:off x="2182731" y="-840046"/>
              <a:ext cx="91763" cy="2300176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F15E7B-2117-4988-CE40-058DDA149133}"/>
                </a:ext>
              </a:extLst>
            </p:cNvPr>
            <p:cNvSpPr txBox="1"/>
            <p:nvPr/>
          </p:nvSpPr>
          <p:spPr>
            <a:xfrm>
              <a:off x="295538" y="215462"/>
              <a:ext cx="782986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Early intervention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923E15-586F-200A-AACF-442593F77908}"/>
                </a:ext>
              </a:extLst>
            </p:cNvPr>
            <p:cNvSpPr txBox="1"/>
            <p:nvPr/>
          </p:nvSpPr>
          <p:spPr>
            <a:xfrm>
              <a:off x="3378700" y="215462"/>
              <a:ext cx="757407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Late intervention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2BD900-EFF9-0AD5-ACEB-BA997567CC98}"/>
                </a:ext>
              </a:extLst>
            </p:cNvPr>
            <p:cNvSpPr txBox="1"/>
            <p:nvPr/>
          </p:nvSpPr>
          <p:spPr>
            <a:xfrm>
              <a:off x="-9769" y="78165"/>
              <a:ext cx="193380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6B5557-4A5F-6EFE-3AF1-41615CC31951}"/>
                </a:ext>
              </a:extLst>
            </p:cNvPr>
            <p:cNvSpPr txBox="1"/>
            <p:nvPr/>
          </p:nvSpPr>
          <p:spPr>
            <a:xfrm>
              <a:off x="-11688" y="1355684"/>
              <a:ext cx="197218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D7055BF-F2A1-CBAC-9B23-0F73AA070FBC}"/>
                </a:ext>
              </a:extLst>
            </p:cNvPr>
            <p:cNvSpPr/>
            <p:nvPr/>
          </p:nvSpPr>
          <p:spPr>
            <a:xfrm>
              <a:off x="72056" y="1552884"/>
              <a:ext cx="3330440" cy="177156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	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2E997B94-23A8-7151-86CB-BC3F3C9DBA71}"/>
                </a:ext>
              </a:extLst>
            </p:cNvPr>
            <p:cNvSpPr/>
            <p:nvPr/>
          </p:nvSpPr>
          <p:spPr>
            <a:xfrm>
              <a:off x="2262809" y="1564380"/>
              <a:ext cx="3428375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Data science education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C09B1E-9A8A-55BE-72B6-0BC0FD07CBAC}"/>
                </a:ext>
              </a:extLst>
            </p:cNvPr>
            <p:cNvSpPr txBox="1"/>
            <p:nvPr/>
          </p:nvSpPr>
          <p:spPr>
            <a:xfrm>
              <a:off x="86921" y="1358062"/>
              <a:ext cx="4663784" cy="17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Controls</a:t>
              </a: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915B0A8E-96CA-CB9D-E399-49A3AF01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53" t="59976" r="9625" b="7602"/>
          <a:stretch/>
        </p:blipFill>
        <p:spPr>
          <a:xfrm rot="5400000">
            <a:off x="4221715" y="5936481"/>
            <a:ext cx="1910250" cy="99662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BA8A4A9-2F41-2D51-4CF6-34C5D5CDF1D5}"/>
              </a:ext>
            </a:extLst>
          </p:cNvPr>
          <p:cNvSpPr txBox="1"/>
          <p:nvPr/>
        </p:nvSpPr>
        <p:spPr>
          <a:xfrm>
            <a:off x="13017" y="5424993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82394F-EB71-1055-83FD-23307E688C8D}"/>
              </a:ext>
            </a:extLst>
          </p:cNvPr>
          <p:cNvSpPr txBox="1"/>
          <p:nvPr/>
        </p:nvSpPr>
        <p:spPr>
          <a:xfrm>
            <a:off x="4449160" y="5430158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562DA5C3-DC2D-0566-A5DE-B6C34A1CC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927" t="3895" r="7827" b="2234"/>
          <a:stretch/>
        </p:blipFill>
        <p:spPr bwMode="auto">
          <a:xfrm>
            <a:off x="1139505" y="5505784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Callout 1 (Accent Bar) 60">
            <a:extLst>
              <a:ext uri="{FF2B5EF4-FFF2-40B4-BE49-F238E27FC236}">
                <a16:creationId xmlns:a16="http://schemas.microsoft.com/office/drawing/2014/main" id="{EC3B9229-EDCC-A1A5-259A-EF7358E6D8F6}"/>
              </a:ext>
            </a:extLst>
          </p:cNvPr>
          <p:cNvSpPr/>
          <p:nvPr/>
        </p:nvSpPr>
        <p:spPr>
          <a:xfrm>
            <a:off x="120721" y="7165639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62" name="Line Callout 1 (Accent Bar) 61">
            <a:extLst>
              <a:ext uri="{FF2B5EF4-FFF2-40B4-BE49-F238E27FC236}">
                <a16:creationId xmlns:a16="http://schemas.microsoft.com/office/drawing/2014/main" id="{FA3EDF50-6F21-FFCD-4551-C7D98010165B}"/>
              </a:ext>
            </a:extLst>
          </p:cNvPr>
          <p:cNvSpPr/>
          <p:nvPr/>
        </p:nvSpPr>
        <p:spPr>
          <a:xfrm>
            <a:off x="3474786" y="6126122"/>
            <a:ext cx="697722" cy="243026"/>
          </a:xfrm>
          <a:prstGeom prst="accentCallout1">
            <a:avLst>
              <a:gd name="adj1" fmla="val 51744"/>
              <a:gd name="adj2" fmla="val -222"/>
              <a:gd name="adj3" fmla="val 52202"/>
              <a:gd name="adj4" fmla="val -2706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63" name="Line Callout 1 (Accent Bar) 62">
            <a:extLst>
              <a:ext uri="{FF2B5EF4-FFF2-40B4-BE49-F238E27FC236}">
                <a16:creationId xmlns:a16="http://schemas.microsoft.com/office/drawing/2014/main" id="{F1324ABF-4276-73E3-AD95-35232774C1EE}"/>
              </a:ext>
            </a:extLst>
          </p:cNvPr>
          <p:cNvSpPr/>
          <p:nvPr/>
        </p:nvSpPr>
        <p:spPr>
          <a:xfrm>
            <a:off x="3504246" y="7244616"/>
            <a:ext cx="551605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64" name="Line Callout 1 (Accent Bar) 63">
            <a:extLst>
              <a:ext uri="{FF2B5EF4-FFF2-40B4-BE49-F238E27FC236}">
                <a16:creationId xmlns:a16="http://schemas.microsoft.com/office/drawing/2014/main" id="{631DB9BD-23E5-FB5B-3596-44FC674D5D48}"/>
              </a:ext>
            </a:extLst>
          </p:cNvPr>
          <p:cNvSpPr/>
          <p:nvPr/>
        </p:nvSpPr>
        <p:spPr>
          <a:xfrm>
            <a:off x="3474786" y="6453719"/>
            <a:ext cx="697722" cy="278544"/>
          </a:xfrm>
          <a:prstGeom prst="accentCallout1">
            <a:avLst>
              <a:gd name="adj1" fmla="val 51402"/>
              <a:gd name="adj2" fmla="val -375"/>
              <a:gd name="adj3" fmla="val 50817"/>
              <a:gd name="adj4" fmla="val -5042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65" name="Line Callout 1 (Accent Bar) 64">
            <a:extLst>
              <a:ext uri="{FF2B5EF4-FFF2-40B4-BE49-F238E27FC236}">
                <a16:creationId xmlns:a16="http://schemas.microsoft.com/office/drawing/2014/main" id="{4B7062D9-4D54-49DB-AE59-8AAE23FA0613}"/>
              </a:ext>
            </a:extLst>
          </p:cNvPr>
          <p:cNvSpPr/>
          <p:nvPr/>
        </p:nvSpPr>
        <p:spPr>
          <a:xfrm>
            <a:off x="3474786" y="5883723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66" name="Line Callout 1 (Accent Bar) 65">
            <a:extLst>
              <a:ext uri="{FF2B5EF4-FFF2-40B4-BE49-F238E27FC236}">
                <a16:creationId xmlns:a16="http://schemas.microsoft.com/office/drawing/2014/main" id="{B63D5FD6-306F-DAD4-3857-382754B3B331}"/>
              </a:ext>
            </a:extLst>
          </p:cNvPr>
          <p:cNvSpPr/>
          <p:nvPr/>
        </p:nvSpPr>
        <p:spPr>
          <a:xfrm>
            <a:off x="120721" y="5883941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67" name="Line Callout 1 (Accent Bar) 66">
            <a:extLst>
              <a:ext uri="{FF2B5EF4-FFF2-40B4-BE49-F238E27FC236}">
                <a16:creationId xmlns:a16="http://schemas.microsoft.com/office/drawing/2014/main" id="{106AAF78-6ADC-5BA5-4B26-F5C811472A04}"/>
              </a:ext>
            </a:extLst>
          </p:cNvPr>
          <p:cNvSpPr/>
          <p:nvPr/>
        </p:nvSpPr>
        <p:spPr>
          <a:xfrm>
            <a:off x="28718" y="6274183"/>
            <a:ext cx="876843" cy="313058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Measurand with defined relative difference</a:t>
            </a:r>
          </a:p>
        </p:txBody>
      </p:sp>
      <p:sp>
        <p:nvSpPr>
          <p:cNvPr id="68" name="Line Callout 1 (Accent Bar) 67">
            <a:extLst>
              <a:ext uri="{FF2B5EF4-FFF2-40B4-BE49-F238E27FC236}">
                <a16:creationId xmlns:a16="http://schemas.microsoft.com/office/drawing/2014/main" id="{52F700CB-2221-3A0A-805C-CF66E46E677C}"/>
              </a:ext>
            </a:extLst>
          </p:cNvPr>
          <p:cNvSpPr/>
          <p:nvPr/>
        </p:nvSpPr>
        <p:spPr>
          <a:xfrm>
            <a:off x="120721" y="5479668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69" name="Line Callout 1 (Accent Bar) 68">
            <a:extLst>
              <a:ext uri="{FF2B5EF4-FFF2-40B4-BE49-F238E27FC236}">
                <a16:creationId xmlns:a16="http://schemas.microsoft.com/office/drawing/2014/main" id="{6BFEC866-678D-3B33-E704-F9E0DF521CBD}"/>
              </a:ext>
            </a:extLst>
          </p:cNvPr>
          <p:cNvSpPr/>
          <p:nvPr/>
        </p:nvSpPr>
        <p:spPr>
          <a:xfrm>
            <a:off x="3965219" y="7180130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76" name="Line Callout 2 (Accent Bar) 75">
            <a:extLst>
              <a:ext uri="{FF2B5EF4-FFF2-40B4-BE49-F238E27FC236}">
                <a16:creationId xmlns:a16="http://schemas.microsoft.com/office/drawing/2014/main" id="{5D45B288-759F-5FFB-6568-B7392F840F98}"/>
              </a:ext>
            </a:extLst>
          </p:cNvPr>
          <p:cNvSpPr/>
          <p:nvPr/>
        </p:nvSpPr>
        <p:spPr>
          <a:xfrm flipH="1">
            <a:off x="120721" y="67409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E8EF953-9A0D-A78A-B6F3-43F46BF1211D}"/>
              </a:ext>
            </a:extLst>
          </p:cNvPr>
          <p:cNvSpPr/>
          <p:nvPr/>
        </p:nvSpPr>
        <p:spPr>
          <a:xfrm flipH="1">
            <a:off x="3703762" y="6816834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80" name="Line Callout 1 (Accent Bar) 79">
            <a:extLst>
              <a:ext uri="{FF2B5EF4-FFF2-40B4-BE49-F238E27FC236}">
                <a16:creationId xmlns:a16="http://schemas.microsoft.com/office/drawing/2014/main" id="{C2AABA27-CC1C-A945-3BF7-DCE143196C1F}"/>
              </a:ext>
            </a:extLst>
          </p:cNvPr>
          <p:cNvSpPr/>
          <p:nvPr/>
        </p:nvSpPr>
        <p:spPr>
          <a:xfrm>
            <a:off x="3474786" y="5573120"/>
            <a:ext cx="697722" cy="196969"/>
          </a:xfrm>
          <a:prstGeom prst="accentCallout1">
            <a:avLst>
              <a:gd name="adj1" fmla="val 50051"/>
              <a:gd name="adj2" fmla="val -1132"/>
              <a:gd name="adj3" fmla="val 48703"/>
              <a:gd name="adj4" fmla="val -6225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coordinates</a:t>
            </a:r>
          </a:p>
        </p:txBody>
      </p:sp>
      <p:sp>
        <p:nvSpPr>
          <p:cNvPr id="2" name="Line Callout 1 (Accent Bar) 1">
            <a:extLst>
              <a:ext uri="{FF2B5EF4-FFF2-40B4-BE49-F238E27FC236}">
                <a16:creationId xmlns:a16="http://schemas.microsoft.com/office/drawing/2014/main" id="{B19ED4B7-8599-58EE-BA79-0C2AF2764BA8}"/>
              </a:ext>
            </a:extLst>
          </p:cNvPr>
          <p:cNvSpPr/>
          <p:nvPr/>
        </p:nvSpPr>
        <p:spPr>
          <a:xfrm>
            <a:off x="5868423" y="6476050"/>
            <a:ext cx="409730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8610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3" name="Line Callout 1 (Accent Bar) 2">
            <a:extLst>
              <a:ext uri="{FF2B5EF4-FFF2-40B4-BE49-F238E27FC236}">
                <a16:creationId xmlns:a16="http://schemas.microsoft.com/office/drawing/2014/main" id="{4BB51BF7-17B0-3DA5-2C94-EC513CB38AC3}"/>
              </a:ext>
            </a:extLst>
          </p:cNvPr>
          <p:cNvSpPr/>
          <p:nvPr/>
        </p:nvSpPr>
        <p:spPr>
          <a:xfrm>
            <a:off x="5868423" y="5494770"/>
            <a:ext cx="497866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959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" name="Line Callout 1 (Accent Bar) 3">
            <a:extLst>
              <a:ext uri="{FF2B5EF4-FFF2-40B4-BE49-F238E27FC236}">
                <a16:creationId xmlns:a16="http://schemas.microsoft.com/office/drawing/2014/main" id="{C9B5A91D-95AA-7F0E-0258-1B147780E263}"/>
              </a:ext>
            </a:extLst>
          </p:cNvPr>
          <p:cNvSpPr/>
          <p:nvPr/>
        </p:nvSpPr>
        <p:spPr>
          <a:xfrm>
            <a:off x="5868801" y="6996224"/>
            <a:ext cx="514393" cy="275319"/>
          </a:xfrm>
          <a:prstGeom prst="accentCallout1">
            <a:avLst>
              <a:gd name="adj1" fmla="val 57065"/>
              <a:gd name="adj2" fmla="val -3406"/>
              <a:gd name="adj3" fmla="val 58624"/>
              <a:gd name="adj4" fmla="val -10731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35C66-0DE4-B205-977F-1036725A60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59" r="1757" b="4903"/>
          <a:stretch/>
        </p:blipFill>
        <p:spPr>
          <a:xfrm>
            <a:off x="13017" y="3055256"/>
            <a:ext cx="6467158" cy="2304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07FF5-645F-F60C-DC7B-152CB27BB9CB}"/>
              </a:ext>
            </a:extLst>
          </p:cNvPr>
          <p:cNvSpPr txBox="1"/>
          <p:nvPr/>
        </p:nvSpPr>
        <p:spPr>
          <a:xfrm>
            <a:off x="13017" y="3104487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A8C269-2548-9A65-7FAE-EDCC7EC39D6D}"/>
              </a:ext>
            </a:extLst>
          </p:cNvPr>
          <p:cNvSpPr/>
          <p:nvPr/>
        </p:nvSpPr>
        <p:spPr>
          <a:xfrm>
            <a:off x="250137" y="4080439"/>
            <a:ext cx="522905" cy="314802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C78226-EB3B-5D9B-297C-5BF4628011B7}"/>
              </a:ext>
            </a:extLst>
          </p:cNvPr>
          <p:cNvSpPr txBox="1"/>
          <p:nvPr/>
        </p:nvSpPr>
        <p:spPr>
          <a:xfrm>
            <a:off x="1080694" y="3213950"/>
            <a:ext cx="41710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63B82-D3B0-9E2A-06EA-CD74DEDEEB7A}"/>
              </a:ext>
            </a:extLst>
          </p:cNvPr>
          <p:cNvSpPr txBox="1"/>
          <p:nvPr/>
        </p:nvSpPr>
        <p:spPr>
          <a:xfrm>
            <a:off x="994934" y="4030343"/>
            <a:ext cx="58862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 &lt;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≤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B11E7-381C-4959-1874-67C2A091E67B}"/>
              </a:ext>
            </a:extLst>
          </p:cNvPr>
          <p:cNvSpPr txBox="1"/>
          <p:nvPr/>
        </p:nvSpPr>
        <p:spPr>
          <a:xfrm>
            <a:off x="1051840" y="4860850"/>
            <a:ext cx="47481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&gt;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D6B74-C2AC-57D7-6056-32DBE9D07E5B}"/>
              </a:ext>
            </a:extLst>
          </p:cNvPr>
          <p:cNvSpPr txBox="1"/>
          <p:nvPr/>
        </p:nvSpPr>
        <p:spPr>
          <a:xfrm>
            <a:off x="966080" y="4553526"/>
            <a:ext cx="6463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 &lt;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≤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C06AE-CD8F-935F-D252-4F5EE41B458D}"/>
              </a:ext>
            </a:extLst>
          </p:cNvPr>
          <p:cNvSpPr txBox="1"/>
          <p:nvPr/>
        </p:nvSpPr>
        <p:spPr>
          <a:xfrm>
            <a:off x="1725858" y="3011565"/>
            <a:ext cx="9557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Absolute change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190A5-9E82-333A-797E-E367743AB538}"/>
              </a:ext>
            </a:extLst>
          </p:cNvPr>
          <p:cNvSpPr txBox="1"/>
          <p:nvPr/>
        </p:nvSpPr>
        <p:spPr>
          <a:xfrm>
            <a:off x="1725858" y="3414339"/>
            <a:ext cx="92525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Relative 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BEAFD-7E9F-81D6-9A26-F83E06FBB964}"/>
              </a:ext>
            </a:extLst>
          </p:cNvPr>
          <p:cNvSpPr txBox="1"/>
          <p:nvPr/>
        </p:nvSpPr>
        <p:spPr>
          <a:xfrm>
            <a:off x="1947204" y="3820737"/>
            <a:ext cx="9557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Absolute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D51E7-B98A-15FC-EA14-2FCA2FCD1BFB}"/>
              </a:ext>
            </a:extLst>
          </p:cNvPr>
          <p:cNvSpPr txBox="1"/>
          <p:nvPr/>
        </p:nvSpPr>
        <p:spPr>
          <a:xfrm>
            <a:off x="1947204" y="4227137"/>
            <a:ext cx="92525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Relative 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AD6E12-E596-F1EE-E91E-64F525D373F6}"/>
              </a:ext>
            </a:extLst>
          </p:cNvPr>
          <p:cNvSpPr txBox="1"/>
          <p:nvPr/>
        </p:nvSpPr>
        <p:spPr>
          <a:xfrm>
            <a:off x="1891099" y="4546452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Box plot (Branch 9)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1941DD-303F-635A-1C2D-2A7E81A9DE03}"/>
              </a:ext>
            </a:extLst>
          </p:cNvPr>
          <p:cNvSpPr txBox="1"/>
          <p:nvPr/>
        </p:nvSpPr>
        <p:spPr>
          <a:xfrm>
            <a:off x="1756882" y="4731507"/>
            <a:ext cx="56938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axis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178D7-22B7-809B-9B29-24667D6179B5}"/>
              </a:ext>
            </a:extLst>
          </p:cNvPr>
          <p:cNvSpPr txBox="1"/>
          <p:nvPr/>
        </p:nvSpPr>
        <p:spPr>
          <a:xfrm>
            <a:off x="1756882" y="4989137"/>
            <a:ext cx="68320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F9F5B7-B8DA-5510-7094-B20F14962BE2}"/>
              </a:ext>
            </a:extLst>
          </p:cNvPr>
          <p:cNvSpPr txBox="1"/>
          <p:nvPr/>
        </p:nvSpPr>
        <p:spPr>
          <a:xfrm>
            <a:off x="3226213" y="2920412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Include zero in axis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991F39-85FD-B2DB-C5C9-E3D4594F625F}"/>
              </a:ext>
            </a:extLst>
          </p:cNvPr>
          <p:cNvSpPr txBox="1"/>
          <p:nvPr/>
        </p:nvSpPr>
        <p:spPr>
          <a:xfrm>
            <a:off x="3226213" y="3109076"/>
            <a:ext cx="1101584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Exclude zero in axis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BD474-2E88-695C-CDEE-CEBE740BE3F2}"/>
              </a:ext>
            </a:extLst>
          </p:cNvPr>
          <p:cNvSpPr txBox="1"/>
          <p:nvPr/>
        </p:nvSpPr>
        <p:spPr>
          <a:xfrm>
            <a:off x="3226213" y="3283267"/>
            <a:ext cx="95410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difference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319582-85D0-B817-7054-EFB7517C73D8}"/>
              </a:ext>
            </a:extLst>
          </p:cNvPr>
          <p:cNvSpPr txBox="1"/>
          <p:nvPr/>
        </p:nvSpPr>
        <p:spPr>
          <a:xfrm>
            <a:off x="3226213" y="3453924"/>
            <a:ext cx="11192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difference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(order of magnitude)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B0F07E-59BB-9374-C3A6-53CA29AEDA40}"/>
              </a:ext>
            </a:extLst>
          </p:cNvPr>
          <p:cNvSpPr txBox="1"/>
          <p:nvPr/>
        </p:nvSpPr>
        <p:spPr>
          <a:xfrm>
            <a:off x="3226213" y="3758608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Include zero in axis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018DF1-5F1C-5498-6883-A06CDFAB7088}"/>
              </a:ext>
            </a:extLst>
          </p:cNvPr>
          <p:cNvSpPr txBox="1"/>
          <p:nvPr/>
        </p:nvSpPr>
        <p:spPr>
          <a:xfrm>
            <a:off x="3226213" y="3932761"/>
            <a:ext cx="1101584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Exclude zero in axis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E0E32A-CB69-DE33-BF91-7AAF8F3B5115}"/>
              </a:ext>
            </a:extLst>
          </p:cNvPr>
          <p:cNvSpPr txBox="1"/>
          <p:nvPr/>
        </p:nvSpPr>
        <p:spPr>
          <a:xfrm>
            <a:off x="3226213" y="4106952"/>
            <a:ext cx="95410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difference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1D16CE-A85A-7A0B-B13C-D588E69B6D0C}"/>
              </a:ext>
            </a:extLst>
          </p:cNvPr>
          <p:cNvSpPr txBox="1"/>
          <p:nvPr/>
        </p:nvSpPr>
        <p:spPr>
          <a:xfrm>
            <a:off x="3226213" y="4263088"/>
            <a:ext cx="11192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difference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(order of magnitude)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DAEB16-8AFB-2D6D-A3C3-EB0C3ABEAF6C}"/>
              </a:ext>
            </a:extLst>
          </p:cNvPr>
          <p:cNvSpPr txBox="1"/>
          <p:nvPr/>
        </p:nvSpPr>
        <p:spPr>
          <a:xfrm>
            <a:off x="2713797" y="4743058"/>
            <a:ext cx="119936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Violin plot (Branch 10)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FB388C-CD30-1811-A08C-9D5125329DA4}"/>
              </a:ext>
            </a:extLst>
          </p:cNvPr>
          <p:cNvSpPr txBox="1"/>
          <p:nvPr/>
        </p:nvSpPr>
        <p:spPr>
          <a:xfrm>
            <a:off x="2713797" y="4915337"/>
            <a:ext cx="129234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Extrapolated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5335A3-DC29-E31A-FF01-C174573142C5}"/>
              </a:ext>
            </a:extLst>
          </p:cNvPr>
          <p:cNvSpPr txBox="1"/>
          <p:nvPr/>
        </p:nvSpPr>
        <p:spPr>
          <a:xfrm>
            <a:off x="2713797" y="5096450"/>
            <a:ext cx="91723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Raw distribution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FAC185-7014-6AB7-4028-0B52D46B09F4}"/>
              </a:ext>
            </a:extLst>
          </p:cNvPr>
          <p:cNvSpPr txBox="1"/>
          <p:nvPr/>
        </p:nvSpPr>
        <p:spPr>
          <a:xfrm>
            <a:off x="4043434" y="4915337"/>
            <a:ext cx="119936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Violin plot (Branch 11)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E0BE8A-FA7E-77F4-396E-CEBA0C5F8EC2}"/>
              </a:ext>
            </a:extLst>
          </p:cNvPr>
          <p:cNvSpPr txBox="1"/>
          <p:nvPr/>
        </p:nvSpPr>
        <p:spPr>
          <a:xfrm>
            <a:off x="4043434" y="5096450"/>
            <a:ext cx="122020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Histogram (Branch 12)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A91AEA-290F-69E8-0B38-13EC8AE5C9DB}"/>
              </a:ext>
            </a:extLst>
          </p:cNvPr>
          <p:cNvSpPr txBox="1"/>
          <p:nvPr/>
        </p:nvSpPr>
        <p:spPr>
          <a:xfrm>
            <a:off x="4438872" y="2920412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1)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298B7A-A0A5-B029-B35A-3781C6A38C42}"/>
              </a:ext>
            </a:extLst>
          </p:cNvPr>
          <p:cNvSpPr txBox="1"/>
          <p:nvPr/>
        </p:nvSpPr>
        <p:spPr>
          <a:xfrm>
            <a:off x="4438872" y="3104861"/>
            <a:ext cx="112562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Point plot (Branch 2)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B13381-DFA1-11E5-F7DC-DF1519314FC1}"/>
              </a:ext>
            </a:extLst>
          </p:cNvPr>
          <p:cNvSpPr txBox="1"/>
          <p:nvPr/>
        </p:nvSpPr>
        <p:spPr>
          <a:xfrm>
            <a:off x="4438872" y="3287514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97E986-F2A2-2305-89C0-5EFD1C16CB89}"/>
              </a:ext>
            </a:extLst>
          </p:cNvPr>
          <p:cNvSpPr txBox="1"/>
          <p:nvPr/>
        </p:nvSpPr>
        <p:spPr>
          <a:xfrm>
            <a:off x="4438872" y="3563583"/>
            <a:ext cx="112562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Point plot (Branch 4)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25B6E0-8475-34A1-93C3-8477F6FD98F0}"/>
              </a:ext>
            </a:extLst>
          </p:cNvPr>
          <p:cNvSpPr txBox="1"/>
          <p:nvPr/>
        </p:nvSpPr>
        <p:spPr>
          <a:xfrm>
            <a:off x="4438872" y="3755876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5)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C010C3-74FB-5FA7-A667-11BAA70C2E2C}"/>
              </a:ext>
            </a:extLst>
          </p:cNvPr>
          <p:cNvSpPr txBox="1"/>
          <p:nvPr/>
        </p:nvSpPr>
        <p:spPr>
          <a:xfrm>
            <a:off x="4438872" y="3936848"/>
            <a:ext cx="163859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Mean-and-error plot (Branch 6)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0C780F-39BB-F5A3-B3F0-95043FDC33A7}"/>
              </a:ext>
            </a:extLst>
          </p:cNvPr>
          <p:cNvSpPr txBox="1"/>
          <p:nvPr/>
        </p:nvSpPr>
        <p:spPr>
          <a:xfrm>
            <a:off x="4438872" y="4384237"/>
            <a:ext cx="16049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Mean-and-error plot (Branch 8)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58D071-663B-1DE3-CE78-EAF5860281C2}"/>
              </a:ext>
            </a:extLst>
          </p:cNvPr>
          <p:cNvSpPr txBox="1"/>
          <p:nvPr/>
        </p:nvSpPr>
        <p:spPr>
          <a:xfrm>
            <a:off x="4438872" y="4109078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7)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339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167</cp:revision>
  <dcterms:created xsi:type="dcterms:W3CDTF">2024-08-26T17:59:41Z</dcterms:created>
  <dcterms:modified xsi:type="dcterms:W3CDTF">2024-09-17T17:52:23Z</dcterms:modified>
</cp:coreProperties>
</file>