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60" r:id="rId2"/>
    <p:sldId id="256" r:id="rId3"/>
    <p:sldId id="257" r:id="rId4"/>
    <p:sldId id="261" r:id="rId5"/>
    <p:sldId id="262" r:id="rId6"/>
    <p:sldId id="269" r:id="rId7"/>
    <p:sldId id="263" r:id="rId8"/>
    <p:sldId id="265" r:id="rId9"/>
    <p:sldId id="264" r:id="rId10"/>
    <p:sldId id="266" r:id="rId11"/>
    <p:sldId id="270" r:id="rId12"/>
  </p:sldIdLst>
  <p:sldSz cx="133207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270"/>
    <a:srgbClr val="FFFFFF"/>
    <a:srgbClr val="F4F269"/>
    <a:srgbClr val="CEE26B"/>
    <a:srgbClr val="A8D26D"/>
    <a:srgbClr val="82C26E"/>
    <a:srgbClr val="DCEAF7"/>
    <a:srgbClr val="E8E8E8"/>
    <a:srgbClr val="000000"/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/>
    <p:restoredTop sz="94633"/>
  </p:normalViewPr>
  <p:slideViewPr>
    <p:cSldViewPr snapToGrid="0">
      <p:cViewPr>
        <p:scale>
          <a:sx n="238" d="100"/>
          <a:sy n="238" d="100"/>
        </p:scale>
        <p:origin x="-2936" y="-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143000"/>
            <a:ext cx="5191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296173"/>
            <a:ext cx="9990535" cy="2757347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159854"/>
            <a:ext cx="9990535" cy="1912175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21669"/>
            <a:ext cx="2872279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21669"/>
            <a:ext cx="8450327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974511"/>
            <a:ext cx="11489115" cy="3294515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300193"/>
            <a:ext cx="11489115" cy="173250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82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82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82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108344"/>
            <a:ext cx="566130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108344"/>
            <a:ext cx="566130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1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21669"/>
            <a:ext cx="11489115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941510"/>
            <a:ext cx="5635285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893014"/>
            <a:ext cx="563528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941510"/>
            <a:ext cx="5663038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893014"/>
            <a:ext cx="566303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140340"/>
            <a:ext cx="6743611" cy="5628360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140340"/>
            <a:ext cx="6743611" cy="5628360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21669"/>
            <a:ext cx="1148911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108344"/>
            <a:ext cx="1148911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340702"/>
            <a:ext cx="44957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2389BF27-D20D-02E4-51B0-1E42CA0B7030}"/>
              </a:ext>
            </a:extLst>
          </p:cNvPr>
          <p:cNvSpPr/>
          <p:nvPr/>
        </p:nvSpPr>
        <p:spPr>
          <a:xfrm rot="5400000">
            <a:off x="2553410" y="63469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DB359781-55B6-9D5F-1B05-F76D258B2521}"/>
              </a:ext>
            </a:extLst>
          </p:cNvPr>
          <p:cNvSpPr/>
          <p:nvPr/>
        </p:nvSpPr>
        <p:spPr>
          <a:xfrm rot="5400000">
            <a:off x="2553410" y="1073827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0EE7CE4-6847-EA58-3D3C-BA004DE091FD}"/>
              </a:ext>
            </a:extLst>
          </p:cNvPr>
          <p:cNvSpPr/>
          <p:nvPr/>
        </p:nvSpPr>
        <p:spPr>
          <a:xfrm rot="5400000">
            <a:off x="2553409" y="2084185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609732B1-6CF0-07C8-9ADC-DF6F9325DB16}"/>
              </a:ext>
            </a:extLst>
          </p:cNvPr>
          <p:cNvSpPr/>
          <p:nvPr/>
        </p:nvSpPr>
        <p:spPr>
          <a:xfrm rot="5400000">
            <a:off x="2553407" y="3094542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439761E-51DB-3C44-8922-DD0DB53691D4}"/>
              </a:ext>
            </a:extLst>
          </p:cNvPr>
          <p:cNvSpPr/>
          <p:nvPr/>
        </p:nvSpPr>
        <p:spPr>
          <a:xfrm rot="5400000">
            <a:off x="2553407" y="4104899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14C2E044-712E-DF0F-F689-BA34B8BE9CC1}"/>
              </a:ext>
            </a:extLst>
          </p:cNvPr>
          <p:cNvSpPr/>
          <p:nvPr/>
        </p:nvSpPr>
        <p:spPr>
          <a:xfrm rot="5400000">
            <a:off x="2553406" y="5115257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B69F9-5F2C-F2A4-BFA7-C291D09252EC}"/>
              </a:ext>
            </a:extLst>
          </p:cNvPr>
          <p:cNvSpPr txBox="1"/>
          <p:nvPr/>
        </p:nvSpPr>
        <p:spPr>
          <a:xfrm>
            <a:off x="1894418" y="1037512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620D1-B45B-A647-53DD-B6405DDE2CAD}"/>
              </a:ext>
            </a:extLst>
          </p:cNvPr>
          <p:cNvSpPr txBox="1"/>
          <p:nvPr/>
        </p:nvSpPr>
        <p:spPr>
          <a:xfrm>
            <a:off x="1894418" y="2052399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7FBB9-1867-6194-C665-58FABE02780F}"/>
              </a:ext>
            </a:extLst>
          </p:cNvPr>
          <p:cNvSpPr txBox="1"/>
          <p:nvPr/>
        </p:nvSpPr>
        <p:spPr>
          <a:xfrm>
            <a:off x="1894417" y="2961041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50F05-DE5A-A19F-7850-CC719ADD0C79}"/>
              </a:ext>
            </a:extLst>
          </p:cNvPr>
          <p:cNvSpPr txBox="1"/>
          <p:nvPr/>
        </p:nvSpPr>
        <p:spPr>
          <a:xfrm>
            <a:off x="1894417" y="3975928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9FEB9-F32D-FBDE-3467-9E960576CE0E}"/>
              </a:ext>
            </a:extLst>
          </p:cNvPr>
          <p:cNvSpPr txBox="1"/>
          <p:nvPr/>
        </p:nvSpPr>
        <p:spPr>
          <a:xfrm>
            <a:off x="1885940" y="5031554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CB82-F316-A6F4-5E82-2D2C3B3AE45C}"/>
              </a:ext>
            </a:extLst>
          </p:cNvPr>
          <p:cNvSpPr txBox="1"/>
          <p:nvPr/>
        </p:nvSpPr>
        <p:spPr>
          <a:xfrm>
            <a:off x="1894416" y="6001172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66C3EA94-BE15-96BF-2822-0C1351D5CF20}"/>
              </a:ext>
            </a:extLst>
          </p:cNvPr>
          <p:cNvSpPr/>
          <p:nvPr/>
        </p:nvSpPr>
        <p:spPr>
          <a:xfrm rot="5400000">
            <a:off x="196923" y="2114748"/>
            <a:ext cx="3080201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27B61FB-61EC-C9A3-C027-341705151A74}"/>
              </a:ext>
            </a:extLst>
          </p:cNvPr>
          <p:cNvSpPr/>
          <p:nvPr/>
        </p:nvSpPr>
        <p:spPr>
          <a:xfrm rot="5400000">
            <a:off x="2551542" y="4638760"/>
            <a:ext cx="4105953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0540F-68C5-E451-0EAC-DAEBAE8DBB4A}"/>
              </a:ext>
            </a:extLst>
          </p:cNvPr>
          <p:cNvSpPr txBox="1"/>
          <p:nvPr/>
        </p:nvSpPr>
        <p:spPr>
          <a:xfrm rot="16200000">
            <a:off x="228396" y="2081009"/>
            <a:ext cx="3021493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1C76E-44C0-E2DE-F909-9AEDEF70EE7A}"/>
              </a:ext>
            </a:extLst>
          </p:cNvPr>
          <p:cNvSpPr txBox="1"/>
          <p:nvPr/>
        </p:nvSpPr>
        <p:spPr>
          <a:xfrm rot="16200000">
            <a:off x="2580909" y="4614636"/>
            <a:ext cx="4034500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07CF4765-61FA-FD15-8857-FA8C9E949F5C}"/>
              </a:ext>
            </a:extLst>
          </p:cNvPr>
          <p:cNvSpPr/>
          <p:nvPr/>
        </p:nvSpPr>
        <p:spPr>
          <a:xfrm rot="5400000">
            <a:off x="201162" y="5127687"/>
            <a:ext cx="3080201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7C8DA-F300-9698-743F-547B9BCB566A}"/>
              </a:ext>
            </a:extLst>
          </p:cNvPr>
          <p:cNvSpPr txBox="1"/>
          <p:nvPr/>
        </p:nvSpPr>
        <p:spPr>
          <a:xfrm rot="16200000">
            <a:off x="224154" y="5112593"/>
            <a:ext cx="3021493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D090C-D477-DBF6-B361-38AFB3BD727D}"/>
              </a:ext>
            </a:extLst>
          </p:cNvPr>
          <p:cNvSpPr txBox="1"/>
          <p:nvPr/>
        </p:nvSpPr>
        <p:spPr>
          <a:xfrm>
            <a:off x="2134813" y="7001439"/>
            <a:ext cx="2067671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1D0DBF-D453-C201-7C6F-BA61B2031BA8}"/>
              </a:ext>
            </a:extLst>
          </p:cNvPr>
          <p:cNvSpPr txBox="1"/>
          <p:nvPr/>
        </p:nvSpPr>
        <p:spPr>
          <a:xfrm>
            <a:off x="4951631" y="6839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DC42087-0999-321B-3C3B-7A7EC8180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20" y="620000"/>
            <a:ext cx="4743288" cy="65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4DB93DD-96E9-0C9D-81DA-3A9A0A56F04E}"/>
              </a:ext>
            </a:extLst>
          </p:cNvPr>
          <p:cNvGrpSpPr/>
          <p:nvPr/>
        </p:nvGrpSpPr>
        <p:grpSpPr>
          <a:xfrm>
            <a:off x="502127" y="2731295"/>
            <a:ext cx="4912840" cy="2386012"/>
            <a:chOff x="199910" y="2200276"/>
            <a:chExt cx="4912840" cy="23860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604043-4556-FFC5-F75D-DE64FD9D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706" t="5845" r="2927" b="4375"/>
            <a:stretch/>
          </p:blipFill>
          <p:spPr>
            <a:xfrm>
              <a:off x="199910" y="2200276"/>
              <a:ext cx="4912840" cy="2386012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54B2125-E254-592D-D698-CD98278451E6}"/>
                </a:ext>
              </a:extLst>
            </p:cNvPr>
            <p:cNvSpPr/>
            <p:nvPr/>
          </p:nvSpPr>
          <p:spPr>
            <a:xfrm>
              <a:off x="199910" y="3345657"/>
              <a:ext cx="463665" cy="2516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5669E9-61F2-FBAD-74D9-B8F0E1560A00}"/>
              </a:ext>
            </a:extLst>
          </p:cNvPr>
          <p:cNvSpPr txBox="1"/>
          <p:nvPr/>
        </p:nvSpPr>
        <p:spPr>
          <a:xfrm>
            <a:off x="232501" y="6921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8A1C9-FCEB-4AAA-88C0-8C7F8CBF4B09}"/>
              </a:ext>
            </a:extLst>
          </p:cNvPr>
          <p:cNvSpPr txBox="1"/>
          <p:nvPr/>
        </p:nvSpPr>
        <p:spPr>
          <a:xfrm>
            <a:off x="222883" y="2802152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245FD-17FB-DB15-1740-18ADCDAAEE17}"/>
              </a:ext>
            </a:extLst>
          </p:cNvPr>
          <p:cNvSpPr txBox="1"/>
          <p:nvPr/>
        </p:nvSpPr>
        <p:spPr>
          <a:xfrm>
            <a:off x="222883" y="5189175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4B1C8-B581-8E2D-E31D-7BA96F5F5768}"/>
              </a:ext>
            </a:extLst>
          </p:cNvPr>
          <p:cNvSpPr txBox="1"/>
          <p:nvPr/>
        </p:nvSpPr>
        <p:spPr>
          <a:xfrm>
            <a:off x="5597045" y="69212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4BA6C-3E71-63B5-289A-2B7D917391C6}"/>
              </a:ext>
            </a:extLst>
          </p:cNvPr>
          <p:cNvSpPr txBox="1"/>
          <p:nvPr/>
        </p:nvSpPr>
        <p:spPr>
          <a:xfrm>
            <a:off x="3648026" y="5187027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796514-A4F2-3F67-C9D2-BAA1C23C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24028"/>
              </p:ext>
            </p:extLst>
          </p:nvPr>
        </p:nvGraphicFramePr>
        <p:xfrm>
          <a:off x="502127" y="761883"/>
          <a:ext cx="4943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difference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difference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graph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pic>
        <p:nvPicPr>
          <p:cNvPr id="4104" name="Picture 8">
            <a:extLst>
              <a:ext uri="{FF2B5EF4-FFF2-40B4-BE49-F238E27FC236}">
                <a16:creationId xmlns:a16="http://schemas.microsoft.com/office/drawing/2014/main" id="{BC9595DF-13D6-97BC-E8D6-4ABAAB4D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53" y="5204172"/>
            <a:ext cx="2097126" cy="181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Line Callout 1 (Accent Bar) 34">
            <a:extLst>
              <a:ext uri="{FF2B5EF4-FFF2-40B4-BE49-F238E27FC236}">
                <a16:creationId xmlns:a16="http://schemas.microsoft.com/office/drawing/2014/main" id="{180A7358-BEB7-15E0-CE68-AE5CA271556F}"/>
              </a:ext>
            </a:extLst>
          </p:cNvPr>
          <p:cNvSpPr/>
          <p:nvPr/>
        </p:nvSpPr>
        <p:spPr>
          <a:xfrm>
            <a:off x="197354" y="6766357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38" name="Line Callout 1 (Accent Bar) 37">
            <a:extLst>
              <a:ext uri="{FF2B5EF4-FFF2-40B4-BE49-F238E27FC236}">
                <a16:creationId xmlns:a16="http://schemas.microsoft.com/office/drawing/2014/main" id="{FDCFD253-6550-FE03-E793-38427FD18305}"/>
              </a:ext>
            </a:extLst>
          </p:cNvPr>
          <p:cNvSpPr/>
          <p:nvPr/>
        </p:nvSpPr>
        <p:spPr>
          <a:xfrm>
            <a:off x="197354" y="6591200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164241"/>
              <a:gd name="adj4" fmla="val 18358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40" name="Line Callout 1 (Accent Bar) 39">
            <a:extLst>
              <a:ext uri="{FF2B5EF4-FFF2-40B4-BE49-F238E27FC236}">
                <a16:creationId xmlns:a16="http://schemas.microsoft.com/office/drawing/2014/main" id="{0BFD70E7-D73E-4B58-9BB1-6998694C4723}"/>
              </a:ext>
            </a:extLst>
          </p:cNvPr>
          <p:cNvSpPr/>
          <p:nvPr/>
        </p:nvSpPr>
        <p:spPr>
          <a:xfrm>
            <a:off x="3249634" y="5820371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41" name="Line Callout 1 (Accent Bar) 40">
            <a:extLst>
              <a:ext uri="{FF2B5EF4-FFF2-40B4-BE49-F238E27FC236}">
                <a16:creationId xmlns:a16="http://schemas.microsoft.com/office/drawing/2014/main" id="{85257295-D7D5-01E7-5BCF-290CFAEB0E3F}"/>
              </a:ext>
            </a:extLst>
          </p:cNvPr>
          <p:cNvSpPr/>
          <p:nvPr/>
        </p:nvSpPr>
        <p:spPr>
          <a:xfrm>
            <a:off x="3252393" y="6854059"/>
            <a:ext cx="832266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1355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42" name="Line Callout 1 (Accent Bar) 41">
            <a:extLst>
              <a:ext uri="{FF2B5EF4-FFF2-40B4-BE49-F238E27FC236}">
                <a16:creationId xmlns:a16="http://schemas.microsoft.com/office/drawing/2014/main" id="{F2110CAC-E60B-0ECC-0372-8A78152BF7FA}"/>
              </a:ext>
            </a:extLst>
          </p:cNvPr>
          <p:cNvSpPr/>
          <p:nvPr/>
        </p:nvSpPr>
        <p:spPr>
          <a:xfrm>
            <a:off x="3249634" y="6195454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43" name="Line Callout 1 (Accent Bar) 42">
            <a:extLst>
              <a:ext uri="{FF2B5EF4-FFF2-40B4-BE49-F238E27FC236}">
                <a16:creationId xmlns:a16="http://schemas.microsoft.com/office/drawing/2014/main" id="{DC70C292-E6FE-28AB-E558-2CB6C227B054}"/>
              </a:ext>
            </a:extLst>
          </p:cNvPr>
          <p:cNvSpPr/>
          <p:nvPr/>
        </p:nvSpPr>
        <p:spPr>
          <a:xfrm>
            <a:off x="3249634" y="5652694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44" name="Line Callout 1 (Accent Bar) 43">
            <a:extLst>
              <a:ext uri="{FF2B5EF4-FFF2-40B4-BE49-F238E27FC236}">
                <a16:creationId xmlns:a16="http://schemas.microsoft.com/office/drawing/2014/main" id="{AD219706-BEFE-4196-1033-048606B7A0DA}"/>
              </a:ext>
            </a:extLst>
          </p:cNvPr>
          <p:cNvSpPr/>
          <p:nvPr/>
        </p:nvSpPr>
        <p:spPr>
          <a:xfrm>
            <a:off x="197354" y="5599981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45" name="Line Callout 1 (Accent Bar) 44">
            <a:extLst>
              <a:ext uri="{FF2B5EF4-FFF2-40B4-BE49-F238E27FC236}">
                <a16:creationId xmlns:a16="http://schemas.microsoft.com/office/drawing/2014/main" id="{FC04B209-E4F6-9C7B-38BC-75C8B8AFB155}"/>
              </a:ext>
            </a:extLst>
          </p:cNvPr>
          <p:cNvSpPr/>
          <p:nvPr/>
        </p:nvSpPr>
        <p:spPr>
          <a:xfrm>
            <a:off x="116228" y="6001991"/>
            <a:ext cx="795349" cy="170204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with defined relative difference</a:t>
            </a:r>
          </a:p>
        </p:txBody>
      </p:sp>
      <p:sp>
        <p:nvSpPr>
          <p:cNvPr id="46" name="Line Callout 1 (Accent Bar) 45">
            <a:extLst>
              <a:ext uri="{FF2B5EF4-FFF2-40B4-BE49-F238E27FC236}">
                <a16:creationId xmlns:a16="http://schemas.microsoft.com/office/drawing/2014/main" id="{2DB6FF43-2AA0-B367-1B3D-963AD844E348}"/>
              </a:ext>
            </a:extLst>
          </p:cNvPr>
          <p:cNvSpPr/>
          <p:nvPr/>
        </p:nvSpPr>
        <p:spPr>
          <a:xfrm>
            <a:off x="197354" y="5232082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pic>
        <p:nvPicPr>
          <p:cNvPr id="5" name="Picture 4" descr="A video game screen with a green and brown object&#10;&#10;Description automatically generated">
            <a:extLst>
              <a:ext uri="{FF2B5EF4-FFF2-40B4-BE49-F238E27FC236}">
                <a16:creationId xmlns:a16="http://schemas.microsoft.com/office/drawing/2014/main" id="{18FB8D9A-C7F1-803B-A989-B513235241B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73" t="5134" r="16775" b="889"/>
          <a:stretch/>
        </p:blipFill>
        <p:spPr>
          <a:xfrm>
            <a:off x="4404946" y="5232082"/>
            <a:ext cx="962758" cy="1790919"/>
          </a:xfrm>
          <a:prstGeom prst="rect">
            <a:avLst/>
          </a:prstGeom>
        </p:spPr>
      </p:pic>
      <p:sp>
        <p:nvSpPr>
          <p:cNvPr id="7" name="Line Callout 1 (Accent Bar) 6">
            <a:extLst>
              <a:ext uri="{FF2B5EF4-FFF2-40B4-BE49-F238E27FC236}">
                <a16:creationId xmlns:a16="http://schemas.microsoft.com/office/drawing/2014/main" id="{97FD2468-26FA-D74F-8BAD-A134CD60B033}"/>
              </a:ext>
            </a:extLst>
          </p:cNvPr>
          <p:cNvSpPr/>
          <p:nvPr/>
        </p:nvSpPr>
        <p:spPr>
          <a:xfrm>
            <a:off x="3739747" y="6451033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-64431"/>
              <a:gd name="adj4" fmla="val 14089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values 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breaks</a:t>
            </a:r>
          </a:p>
        </p:txBody>
      </p:sp>
      <p:sp>
        <p:nvSpPr>
          <p:cNvPr id="16" name="Line Callout 1 (Accent Bar) 15">
            <a:extLst>
              <a:ext uri="{FF2B5EF4-FFF2-40B4-BE49-F238E27FC236}">
                <a16:creationId xmlns:a16="http://schemas.microsoft.com/office/drawing/2014/main" id="{DAC6AE9F-30DF-6601-88F7-60E87C5E5092}"/>
              </a:ext>
            </a:extLst>
          </p:cNvPr>
          <p:cNvSpPr/>
          <p:nvPr/>
        </p:nvSpPr>
        <p:spPr>
          <a:xfrm>
            <a:off x="3739747" y="6779544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32852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EB0350C7-D8AD-745E-881B-24E34E291179}"/>
              </a:ext>
            </a:extLst>
          </p:cNvPr>
          <p:cNvSpPr/>
          <p:nvPr/>
        </p:nvSpPr>
        <p:spPr>
          <a:xfrm>
            <a:off x="5509813" y="6127541"/>
            <a:ext cx="279244" cy="166061"/>
          </a:xfrm>
          <a:prstGeom prst="accentCallout1">
            <a:avLst>
              <a:gd name="adj1" fmla="val 57065"/>
              <a:gd name="adj2" fmla="val -3406"/>
              <a:gd name="adj3" fmla="val 58407"/>
              <a:gd name="adj4" fmla="val -1133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67A2292B-FD15-68BB-C0EF-E7E23FEE0AC4}"/>
              </a:ext>
            </a:extLst>
          </p:cNvPr>
          <p:cNvSpPr/>
          <p:nvPr/>
        </p:nvSpPr>
        <p:spPr>
          <a:xfrm>
            <a:off x="5509813" y="5234552"/>
            <a:ext cx="279244" cy="25054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19" name="Line Callout 1 (Accent Bar) 18">
            <a:extLst>
              <a:ext uri="{FF2B5EF4-FFF2-40B4-BE49-F238E27FC236}">
                <a16:creationId xmlns:a16="http://schemas.microsoft.com/office/drawing/2014/main" id="{31AA7904-9A18-FC7C-9C44-9D15D62772B8}"/>
              </a:ext>
            </a:extLst>
          </p:cNvPr>
          <p:cNvSpPr/>
          <p:nvPr/>
        </p:nvSpPr>
        <p:spPr>
          <a:xfrm>
            <a:off x="5510157" y="6600912"/>
            <a:ext cx="326163" cy="25054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</p:spTree>
    <p:extLst>
      <p:ext uri="{BB962C8B-B14F-4D97-AF65-F5344CB8AC3E}">
        <p14:creationId xmlns:p14="http://schemas.microsoft.com/office/powerpoint/2010/main" val="17458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4DC056-853A-D758-360B-9CB9021B9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06608"/>
              </p:ext>
            </p:extLst>
          </p:nvPr>
        </p:nvGraphicFramePr>
        <p:xfrm>
          <a:off x="2808358" y="3720259"/>
          <a:ext cx="3851998" cy="16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5754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422776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378798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86827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792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DDFD-10B1-4369-5939-91AC43143681}"/>
              </a:ext>
            </a:extLst>
          </p:cNvPr>
          <p:cNvGrpSpPr/>
          <p:nvPr/>
        </p:nvGrpSpPr>
        <p:grpSpPr>
          <a:xfrm>
            <a:off x="2826045" y="166255"/>
            <a:ext cx="8092836" cy="3477991"/>
            <a:chOff x="815225" y="918031"/>
            <a:chExt cx="11778579" cy="5061982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F2A6AA34-2893-C32A-CA73-B32080FBD205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E422199C-D62A-6B16-0EAF-C9ACCAF4E217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6C8B0276-0607-6CBF-79FD-B4EE8D332CB6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CFC71CAC-945E-C0A1-CEA8-DFBBFD852178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0299F011-E3CE-670E-0FEA-4DF7D6EBB3DB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73E316A7-A436-25C9-31C9-663F75541544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401A405A-5C38-E2F4-1EA3-E665F8AD9A33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857941D3-F9C8-FF9E-E120-B55E4A46F01C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1BC27D1A-0B77-0F10-8C0F-C0372705BA9D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543D84-FBFB-0275-DABB-D728DB55A711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61F1A9D-E5F4-2597-BF75-7B2BF5A9E132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47" name="Chevron 46">
              <a:extLst>
                <a:ext uri="{FF2B5EF4-FFF2-40B4-BE49-F238E27FC236}">
                  <a16:creationId xmlns:a16="http://schemas.microsoft.com/office/drawing/2014/main" id="{5A15C25D-80A4-004C-2480-8691FA37DF02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CF914DD8-B13D-7FD8-84C4-4903B77A6A62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49" name="Chevron 48">
              <a:extLst>
                <a:ext uri="{FF2B5EF4-FFF2-40B4-BE49-F238E27FC236}">
                  <a16:creationId xmlns:a16="http://schemas.microsoft.com/office/drawing/2014/main" id="{121570DE-8857-7E0B-F6C4-4E1C9B0905D7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722592F-ABE3-C16C-4B27-50220415B3A5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3479009B-E2E0-1153-BD8A-B57623B3A50D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4E677B8F-A27E-4689-A6E4-6994CBABB164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18B3B0-7215-D790-3004-49903E2A9346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3CB408-BD56-8C0D-1EF2-5864988F5F76}"/>
                </a:ext>
              </a:extLst>
            </p:cNvPr>
            <p:cNvSpPr txBox="1"/>
            <p:nvPr/>
          </p:nvSpPr>
          <p:spPr>
            <a:xfrm>
              <a:off x="973783" y="4411834"/>
              <a:ext cx="1704332" cy="156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CA802-9037-4074-B971-AB4B236C24AA}"/>
                </a:ext>
              </a:extLst>
            </p:cNvPr>
            <p:cNvSpPr txBox="1"/>
            <p:nvPr/>
          </p:nvSpPr>
          <p:spPr>
            <a:xfrm>
              <a:off x="2636273" y="4411834"/>
              <a:ext cx="1755175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074514-1917-8909-DD3B-34A8C1418DE9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4B9D30-88BE-E780-B1DB-80E808CB96FE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B96192-C189-CD5D-A5F7-00E2BEEEDB02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EF708-5354-AFFB-9A16-744587456DB2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88F446-90BE-B00C-3F06-56A4E2727CE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059526-E202-BCB7-2909-8132A6DBE77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580950-0AE1-8CC6-FDAD-C3D7F7028107}"/>
                </a:ext>
              </a:extLst>
            </p:cNvPr>
            <p:cNvSpPr txBox="1"/>
            <p:nvPr/>
          </p:nvSpPr>
          <p:spPr>
            <a:xfrm>
              <a:off x="838969" y="918031"/>
              <a:ext cx="362091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F74071-DF85-A6F6-B0B9-A022D715E4FA}"/>
                </a:ext>
              </a:extLst>
            </p:cNvPr>
            <p:cNvSpPr txBox="1"/>
            <p:nvPr/>
          </p:nvSpPr>
          <p:spPr>
            <a:xfrm>
              <a:off x="838969" y="2962758"/>
              <a:ext cx="371424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572497F8-9491-80C6-74CD-05E6C0E25860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65" name="Chevron 64">
              <a:extLst>
                <a:ext uri="{FF2B5EF4-FFF2-40B4-BE49-F238E27FC236}">
                  <a16:creationId xmlns:a16="http://schemas.microsoft.com/office/drawing/2014/main" id="{28D33C27-4FEF-ED5E-80C0-B751D809F745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B66447-72E9-6359-856A-4D83565366FA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23D7632-3B02-3A74-284A-0A647F0E71FA}"/>
              </a:ext>
            </a:extLst>
          </p:cNvPr>
          <p:cNvGrpSpPr/>
          <p:nvPr/>
        </p:nvGrpSpPr>
        <p:grpSpPr>
          <a:xfrm>
            <a:off x="6764182" y="3388051"/>
            <a:ext cx="4400056" cy="2136969"/>
            <a:chOff x="199910" y="2200276"/>
            <a:chExt cx="4912840" cy="2386012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E3A3068-9A56-E0B6-F5B9-571022F2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06" t="5845" r="2927" b="4375"/>
            <a:stretch/>
          </p:blipFill>
          <p:spPr>
            <a:xfrm>
              <a:off x="199910" y="2200276"/>
              <a:ext cx="4912840" cy="2386012"/>
            </a:xfrm>
            <a:prstGeom prst="rect">
              <a:avLst/>
            </a:prstGeom>
          </p:spPr>
        </p:pic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2E03F1FE-B652-DBCA-7BA8-D91C487B2E1D}"/>
                </a:ext>
              </a:extLst>
            </p:cNvPr>
            <p:cNvSpPr/>
            <p:nvPr/>
          </p:nvSpPr>
          <p:spPr>
            <a:xfrm>
              <a:off x="199910" y="3345657"/>
              <a:ext cx="463665" cy="2516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12177-FE55-B791-6C75-79D15C9C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757304" y="5660747"/>
            <a:ext cx="2457759" cy="19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2E27CDF-A7FE-6ABF-E820-E7B338260858}"/>
              </a:ext>
            </a:extLst>
          </p:cNvPr>
          <p:cNvSpPr txBox="1"/>
          <p:nvPr/>
        </p:nvSpPr>
        <p:spPr>
          <a:xfrm>
            <a:off x="2768810" y="562362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271A52-49EF-D797-C81C-2F947758869A}"/>
              </a:ext>
            </a:extLst>
          </p:cNvPr>
          <p:cNvSpPr txBox="1"/>
          <p:nvPr/>
        </p:nvSpPr>
        <p:spPr>
          <a:xfrm>
            <a:off x="6872598" y="562126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64291C4F-06B1-AC0F-C5A2-05C0D53D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03" y="5640100"/>
            <a:ext cx="2304473" cy="19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Line Callout 1 (Accent Bar) 78">
            <a:extLst>
              <a:ext uri="{FF2B5EF4-FFF2-40B4-BE49-F238E27FC236}">
                <a16:creationId xmlns:a16="http://schemas.microsoft.com/office/drawing/2014/main" id="{68FE04D7-D4DA-9DD3-92F3-00634D061F4D}"/>
              </a:ext>
            </a:extLst>
          </p:cNvPr>
          <p:cNvSpPr/>
          <p:nvPr/>
        </p:nvSpPr>
        <p:spPr>
          <a:xfrm>
            <a:off x="2740757" y="7356741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81" name="Line Callout 1 (Accent Bar) 80">
            <a:extLst>
              <a:ext uri="{FF2B5EF4-FFF2-40B4-BE49-F238E27FC236}">
                <a16:creationId xmlns:a16="http://schemas.microsoft.com/office/drawing/2014/main" id="{ADAA937B-3302-1B8C-A126-E459A5226F6F}"/>
              </a:ext>
            </a:extLst>
          </p:cNvPr>
          <p:cNvSpPr/>
          <p:nvPr/>
        </p:nvSpPr>
        <p:spPr>
          <a:xfrm>
            <a:off x="6094822" y="6317224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82" name="Line Callout 1 (Accent Bar) 81">
            <a:extLst>
              <a:ext uri="{FF2B5EF4-FFF2-40B4-BE49-F238E27FC236}">
                <a16:creationId xmlns:a16="http://schemas.microsoft.com/office/drawing/2014/main" id="{92FA368C-C1DE-DD34-FA4B-BFD850743D9D}"/>
              </a:ext>
            </a:extLst>
          </p:cNvPr>
          <p:cNvSpPr/>
          <p:nvPr/>
        </p:nvSpPr>
        <p:spPr>
          <a:xfrm>
            <a:off x="6097853" y="7446290"/>
            <a:ext cx="434750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83" name="Line Callout 1 (Accent Bar) 82">
            <a:extLst>
              <a:ext uri="{FF2B5EF4-FFF2-40B4-BE49-F238E27FC236}">
                <a16:creationId xmlns:a16="http://schemas.microsoft.com/office/drawing/2014/main" id="{997C8974-A915-D065-82DD-8C54F8193A0D}"/>
              </a:ext>
            </a:extLst>
          </p:cNvPr>
          <p:cNvSpPr/>
          <p:nvPr/>
        </p:nvSpPr>
        <p:spPr>
          <a:xfrm>
            <a:off x="6094822" y="6729392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84" name="Line Callout 1 (Accent Bar) 83">
            <a:extLst>
              <a:ext uri="{FF2B5EF4-FFF2-40B4-BE49-F238E27FC236}">
                <a16:creationId xmlns:a16="http://schemas.microsoft.com/office/drawing/2014/main" id="{2691ED7B-C7CB-F329-6EE0-4BF81027B58A}"/>
              </a:ext>
            </a:extLst>
          </p:cNvPr>
          <p:cNvSpPr/>
          <p:nvPr/>
        </p:nvSpPr>
        <p:spPr>
          <a:xfrm>
            <a:off x="6094822" y="6132968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85" name="Line Callout 1 (Accent Bar) 84">
            <a:extLst>
              <a:ext uri="{FF2B5EF4-FFF2-40B4-BE49-F238E27FC236}">
                <a16:creationId xmlns:a16="http://schemas.microsoft.com/office/drawing/2014/main" id="{0F9EE9BC-709B-4236-2FCB-56356DEAC11F}"/>
              </a:ext>
            </a:extLst>
          </p:cNvPr>
          <p:cNvSpPr/>
          <p:nvPr/>
        </p:nvSpPr>
        <p:spPr>
          <a:xfrm>
            <a:off x="2740757" y="6075043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86" name="Line Callout 1 (Accent Bar) 85">
            <a:extLst>
              <a:ext uri="{FF2B5EF4-FFF2-40B4-BE49-F238E27FC236}">
                <a16:creationId xmlns:a16="http://schemas.microsoft.com/office/drawing/2014/main" id="{DA4E8ED0-3150-A473-E58D-F42AADF1CC70}"/>
              </a:ext>
            </a:extLst>
          </p:cNvPr>
          <p:cNvSpPr/>
          <p:nvPr/>
        </p:nvSpPr>
        <p:spPr>
          <a:xfrm>
            <a:off x="2651610" y="6516801"/>
            <a:ext cx="873987" cy="187032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with defined relative difference</a:t>
            </a:r>
          </a:p>
        </p:txBody>
      </p:sp>
      <p:sp>
        <p:nvSpPr>
          <p:cNvPr id="87" name="Line Callout 1 (Accent Bar) 86">
            <a:extLst>
              <a:ext uri="{FF2B5EF4-FFF2-40B4-BE49-F238E27FC236}">
                <a16:creationId xmlns:a16="http://schemas.microsoft.com/office/drawing/2014/main" id="{E438EEC0-84B0-1C8A-6EBB-B28648913854}"/>
              </a:ext>
            </a:extLst>
          </p:cNvPr>
          <p:cNvSpPr/>
          <p:nvPr/>
        </p:nvSpPr>
        <p:spPr>
          <a:xfrm>
            <a:off x="2740757" y="5670770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pic>
        <p:nvPicPr>
          <p:cNvPr id="88" name="Picture 87" descr="A video game screen with a green and brown object&#10;&#10;Description automatically generated">
            <a:extLst>
              <a:ext uri="{FF2B5EF4-FFF2-40B4-BE49-F238E27FC236}">
                <a16:creationId xmlns:a16="http://schemas.microsoft.com/office/drawing/2014/main" id="{349C4108-EE64-935D-95F2-6312DD9E30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3" t="5134" r="16775" b="889"/>
          <a:stretch/>
        </p:blipFill>
        <p:spPr>
          <a:xfrm>
            <a:off x="7072535" y="5670770"/>
            <a:ext cx="1057948" cy="1967990"/>
          </a:xfrm>
          <a:prstGeom prst="rect">
            <a:avLst/>
          </a:prstGeom>
        </p:spPr>
      </p:pic>
      <p:sp>
        <p:nvSpPr>
          <p:cNvPr id="90" name="Line Callout 1 (Accent Bar) 89">
            <a:extLst>
              <a:ext uri="{FF2B5EF4-FFF2-40B4-BE49-F238E27FC236}">
                <a16:creationId xmlns:a16="http://schemas.microsoft.com/office/drawing/2014/main" id="{C2BDA881-B3B3-00EB-1298-3CB750C4BA6A}"/>
              </a:ext>
            </a:extLst>
          </p:cNvPr>
          <p:cNvSpPr/>
          <p:nvPr/>
        </p:nvSpPr>
        <p:spPr>
          <a:xfrm>
            <a:off x="6388657" y="7371232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91" name="Line Callout 1 (Accent Bar) 90">
            <a:extLst>
              <a:ext uri="{FF2B5EF4-FFF2-40B4-BE49-F238E27FC236}">
                <a16:creationId xmlns:a16="http://schemas.microsoft.com/office/drawing/2014/main" id="{2350940A-7B5A-2E88-9876-D01E6F003C67}"/>
              </a:ext>
            </a:extLst>
          </p:cNvPr>
          <p:cNvSpPr/>
          <p:nvPr/>
        </p:nvSpPr>
        <p:spPr>
          <a:xfrm>
            <a:off x="8286643" y="6654764"/>
            <a:ext cx="351298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9963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92" name="Line Callout 1 (Accent Bar) 91">
            <a:extLst>
              <a:ext uri="{FF2B5EF4-FFF2-40B4-BE49-F238E27FC236}">
                <a16:creationId xmlns:a16="http://schemas.microsoft.com/office/drawing/2014/main" id="{4D1D1C84-8E7B-80E4-2443-22B58192B404}"/>
              </a:ext>
            </a:extLst>
          </p:cNvPr>
          <p:cNvSpPr/>
          <p:nvPr/>
        </p:nvSpPr>
        <p:spPr>
          <a:xfrm>
            <a:off x="8286643" y="5673484"/>
            <a:ext cx="306853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93" name="Line Callout 1 (Accent Bar) 92">
            <a:extLst>
              <a:ext uri="{FF2B5EF4-FFF2-40B4-BE49-F238E27FC236}">
                <a16:creationId xmlns:a16="http://schemas.microsoft.com/office/drawing/2014/main" id="{453ECFFF-A7F8-4F12-2A38-559E1D8FCCBC}"/>
              </a:ext>
            </a:extLst>
          </p:cNvPr>
          <p:cNvSpPr/>
          <p:nvPr/>
        </p:nvSpPr>
        <p:spPr>
          <a:xfrm>
            <a:off x="8287021" y="7174938"/>
            <a:ext cx="358411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1C2653-BEC6-DF92-26F6-9227C96AE130}"/>
              </a:ext>
            </a:extLst>
          </p:cNvPr>
          <p:cNvSpPr txBox="1"/>
          <p:nvPr/>
        </p:nvSpPr>
        <p:spPr>
          <a:xfrm>
            <a:off x="8637941" y="5621575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7" name="Line Callout 1 (Accent Bar) 96">
            <a:extLst>
              <a:ext uri="{FF2B5EF4-FFF2-40B4-BE49-F238E27FC236}">
                <a16:creationId xmlns:a16="http://schemas.microsoft.com/office/drawing/2014/main" id="{5E56DE82-9F89-CDB3-8A05-5553E32AD4C6}"/>
              </a:ext>
            </a:extLst>
          </p:cNvPr>
          <p:cNvSpPr/>
          <p:nvPr/>
        </p:nvSpPr>
        <p:spPr>
          <a:xfrm>
            <a:off x="10884347" y="6649549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stacks</a:t>
            </a:r>
          </a:p>
        </p:txBody>
      </p:sp>
      <p:sp>
        <p:nvSpPr>
          <p:cNvPr id="99" name="Line Callout 1 (Accent Bar) 98">
            <a:extLst>
              <a:ext uri="{FF2B5EF4-FFF2-40B4-BE49-F238E27FC236}">
                <a16:creationId xmlns:a16="http://schemas.microsoft.com/office/drawing/2014/main" id="{823A1B63-DC8C-42D2-7E8E-316852CD0F7F}"/>
              </a:ext>
            </a:extLst>
          </p:cNvPr>
          <p:cNvSpPr/>
          <p:nvPr/>
        </p:nvSpPr>
        <p:spPr>
          <a:xfrm>
            <a:off x="8235211" y="6192888"/>
            <a:ext cx="570464" cy="118678"/>
          </a:xfrm>
          <a:prstGeom prst="accentCallout1">
            <a:avLst>
              <a:gd name="adj1" fmla="val 52069"/>
              <a:gd name="adj2" fmla="val 103377"/>
              <a:gd name="adj3" fmla="val 54789"/>
              <a:gd name="adj4" fmla="val 23276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2 stacks</a:t>
            </a:r>
          </a:p>
        </p:txBody>
      </p:sp>
      <p:sp>
        <p:nvSpPr>
          <p:cNvPr id="100" name="Line Callout 2 (Accent Bar) 99">
            <a:extLst>
              <a:ext uri="{FF2B5EF4-FFF2-40B4-BE49-F238E27FC236}">
                <a16:creationId xmlns:a16="http://schemas.microsoft.com/office/drawing/2014/main" id="{56FD0736-B669-4167-0D2C-A2F69D74A284}"/>
              </a:ext>
            </a:extLst>
          </p:cNvPr>
          <p:cNvSpPr/>
          <p:nvPr/>
        </p:nvSpPr>
        <p:spPr>
          <a:xfrm flipH="1">
            <a:off x="2723627" y="72244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101" name="Line Callout 2 (Accent Bar) 100">
            <a:extLst>
              <a:ext uri="{FF2B5EF4-FFF2-40B4-BE49-F238E27FC236}">
                <a16:creationId xmlns:a16="http://schemas.microsoft.com/office/drawing/2014/main" id="{A7E1A743-CFAB-15AF-6118-565058107A1C}"/>
              </a:ext>
            </a:extLst>
          </p:cNvPr>
          <p:cNvSpPr/>
          <p:nvPr/>
        </p:nvSpPr>
        <p:spPr>
          <a:xfrm flipH="1">
            <a:off x="6127200" y="7007936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103" name="Line Callout 2 (Accent Bar) 102">
            <a:extLst>
              <a:ext uri="{FF2B5EF4-FFF2-40B4-BE49-F238E27FC236}">
                <a16:creationId xmlns:a16="http://schemas.microsoft.com/office/drawing/2014/main" id="{8F5576E5-BFA0-ED1F-3A9A-00BFFAA1EC68}"/>
              </a:ext>
            </a:extLst>
          </p:cNvPr>
          <p:cNvSpPr/>
          <p:nvPr/>
        </p:nvSpPr>
        <p:spPr>
          <a:xfrm>
            <a:off x="10988636" y="6270466"/>
            <a:ext cx="345011" cy="93516"/>
          </a:xfrm>
          <a:prstGeom prst="accentCallout2">
            <a:avLst>
              <a:gd name="adj1" fmla="val 53466"/>
              <a:gd name="adj2" fmla="val -13899"/>
              <a:gd name="adj3" fmla="val 52700"/>
              <a:gd name="adj4" fmla="val -33659"/>
              <a:gd name="adj5" fmla="val -179508"/>
              <a:gd name="adj6" fmla="val -3361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04" name="Line Callout 1 (Accent Bar) 103">
            <a:extLst>
              <a:ext uri="{FF2B5EF4-FFF2-40B4-BE49-F238E27FC236}">
                <a16:creationId xmlns:a16="http://schemas.microsoft.com/office/drawing/2014/main" id="{FDC1EFF9-736C-557B-1033-F6C1722E1842}"/>
              </a:ext>
            </a:extLst>
          </p:cNvPr>
          <p:cNvSpPr/>
          <p:nvPr/>
        </p:nvSpPr>
        <p:spPr>
          <a:xfrm>
            <a:off x="10884347" y="7076765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breaks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584F67-AE50-D87D-FBC4-0F336187B5B4}"/>
              </a:ext>
            </a:extLst>
          </p:cNvPr>
          <p:cNvSpPr txBox="1"/>
          <p:nvPr/>
        </p:nvSpPr>
        <p:spPr>
          <a:xfrm>
            <a:off x="2765087" y="3484553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2B689-9C6E-E2DD-7991-495B98EA5D75}"/>
              </a:ext>
            </a:extLst>
          </p:cNvPr>
          <p:cNvSpPr txBox="1"/>
          <p:nvPr/>
        </p:nvSpPr>
        <p:spPr>
          <a:xfrm>
            <a:off x="6852995" y="352883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0641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3135191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4111793"/>
            <a:ext cx="717259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3462479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3462479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3462479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3462479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3462479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3462479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364671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3151317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4127231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</p:spTree>
    <p:extLst>
      <p:ext uri="{BB962C8B-B14F-4D97-AF65-F5344CB8AC3E}">
        <p14:creationId xmlns:p14="http://schemas.microsoft.com/office/powerpoint/2010/main" val="21074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43DFF76B-B57D-716B-594A-D992136F4993}"/>
              </a:ext>
            </a:extLst>
          </p:cNvPr>
          <p:cNvSpPr/>
          <p:nvPr/>
        </p:nvSpPr>
        <p:spPr>
          <a:xfrm flipV="1">
            <a:off x="3528356" y="1260017"/>
            <a:ext cx="6264000" cy="936000"/>
          </a:xfrm>
          <a:prstGeom prst="trapezoid">
            <a:avLst>
              <a:gd name="adj" fmla="val 58267"/>
            </a:avLst>
          </a:prstGeom>
          <a:solidFill>
            <a:srgbClr val="5CB2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EC94897D-4C91-0AC6-6EF1-E657AA5B5E3A}"/>
              </a:ext>
            </a:extLst>
          </p:cNvPr>
          <p:cNvSpPr/>
          <p:nvPr/>
        </p:nvSpPr>
        <p:spPr>
          <a:xfrm flipV="1">
            <a:off x="4157411" y="2340017"/>
            <a:ext cx="5002307" cy="936000"/>
          </a:xfrm>
          <a:prstGeom prst="trapezoid">
            <a:avLst>
              <a:gd name="adj" fmla="val 58267"/>
            </a:avLst>
          </a:prstGeom>
          <a:solidFill>
            <a:srgbClr val="82C2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9F5AF6F-0419-BD20-56E7-3F7BAF953E6F}"/>
              </a:ext>
            </a:extLst>
          </p:cNvPr>
          <p:cNvSpPr/>
          <p:nvPr/>
        </p:nvSpPr>
        <p:spPr>
          <a:xfrm flipV="1">
            <a:off x="4786732" y="3420016"/>
            <a:ext cx="3749040" cy="936000"/>
          </a:xfrm>
          <a:prstGeom prst="trapezoid">
            <a:avLst>
              <a:gd name="adj" fmla="val 58267"/>
            </a:avLst>
          </a:prstGeom>
          <a:solidFill>
            <a:srgbClr val="A8D26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9BC27911-2855-CB99-C5BF-DAF3253FA555}"/>
              </a:ext>
            </a:extLst>
          </p:cNvPr>
          <p:cNvSpPr/>
          <p:nvPr/>
        </p:nvSpPr>
        <p:spPr>
          <a:xfrm flipV="1">
            <a:off x="5410678" y="4500017"/>
            <a:ext cx="2501153" cy="936000"/>
          </a:xfrm>
          <a:prstGeom prst="trapezoid">
            <a:avLst>
              <a:gd name="adj" fmla="val 58267"/>
            </a:avLst>
          </a:prstGeom>
          <a:solidFill>
            <a:srgbClr val="CEE2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21049077-1D9E-D93E-36FC-8E65F0D1D707}"/>
              </a:ext>
            </a:extLst>
          </p:cNvPr>
          <p:cNvSpPr/>
          <p:nvPr/>
        </p:nvSpPr>
        <p:spPr>
          <a:xfrm flipV="1">
            <a:off x="6040000" y="5580020"/>
            <a:ext cx="1239665" cy="1080000"/>
          </a:xfrm>
          <a:prstGeom prst="trapezoid">
            <a:avLst>
              <a:gd name="adj" fmla="val 58267"/>
            </a:avLst>
          </a:prstGeom>
          <a:solidFill>
            <a:srgbClr val="F4F26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E197C0-B700-1AD7-67EE-AB8FB02A8CCC}"/>
              </a:ext>
            </a:extLst>
          </p:cNvPr>
          <p:cNvSpPr txBox="1"/>
          <p:nvPr/>
        </p:nvSpPr>
        <p:spPr>
          <a:xfrm>
            <a:off x="1947546" y="1555015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EF887E-0347-09FB-D4CF-4473980B53D2}"/>
              </a:ext>
            </a:extLst>
          </p:cNvPr>
          <p:cNvSpPr txBox="1"/>
          <p:nvPr/>
        </p:nvSpPr>
        <p:spPr>
          <a:xfrm>
            <a:off x="3497579" y="1259969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5D802-6735-5DF6-5A59-5A71B2F5922B}"/>
              </a:ext>
            </a:extLst>
          </p:cNvPr>
          <p:cNvSpPr txBox="1"/>
          <p:nvPr/>
        </p:nvSpPr>
        <p:spPr>
          <a:xfrm>
            <a:off x="3511176" y="2340016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EF883-1EF6-7F30-733B-6826820DC96B}"/>
              </a:ext>
            </a:extLst>
          </p:cNvPr>
          <p:cNvSpPr txBox="1"/>
          <p:nvPr/>
        </p:nvSpPr>
        <p:spPr>
          <a:xfrm>
            <a:off x="3497581" y="3420010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Engineering Controls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E004CB-65E3-9AE7-42B9-56E283931B43}"/>
              </a:ext>
            </a:extLst>
          </p:cNvPr>
          <p:cNvSpPr txBox="1"/>
          <p:nvPr/>
        </p:nvSpPr>
        <p:spPr>
          <a:xfrm>
            <a:off x="3511176" y="4499998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130341-0577-BA9D-4BA4-2E987C5F7953}"/>
              </a:ext>
            </a:extLst>
          </p:cNvPr>
          <p:cNvSpPr txBox="1"/>
          <p:nvPr/>
        </p:nvSpPr>
        <p:spPr>
          <a:xfrm>
            <a:off x="3497580" y="5579975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E4E11-89C2-4701-D6F4-5C43ECE19843}"/>
              </a:ext>
            </a:extLst>
          </p:cNvPr>
          <p:cNvSpPr txBox="1"/>
          <p:nvPr/>
        </p:nvSpPr>
        <p:spPr>
          <a:xfrm>
            <a:off x="9823131" y="1574129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D17B5-2C28-229E-8916-0C56AEB244DC}"/>
              </a:ext>
            </a:extLst>
          </p:cNvPr>
          <p:cNvSpPr txBox="1"/>
          <p:nvPr/>
        </p:nvSpPr>
        <p:spPr>
          <a:xfrm>
            <a:off x="9159718" y="2677772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correct bar graphs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D7FDA3-4741-87E2-3E80-2244307EE6D6}"/>
              </a:ext>
            </a:extLst>
          </p:cNvPr>
          <p:cNvSpPr txBox="1"/>
          <p:nvPr/>
        </p:nvSpPr>
        <p:spPr>
          <a:xfrm>
            <a:off x="8535772" y="3781416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 warnings in software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CC95ED-2DEA-2201-509F-0D08E5561C52}"/>
              </a:ext>
            </a:extLst>
          </p:cNvPr>
          <p:cNvSpPr txBox="1"/>
          <p:nvPr/>
        </p:nvSpPr>
        <p:spPr>
          <a:xfrm>
            <a:off x="7911829" y="4885060"/>
            <a:ext cx="476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science awareness of personnel in publication cycle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E02577-C0A2-8AE6-DEB7-A985A1E2BDFD}"/>
              </a:ext>
            </a:extLst>
          </p:cNvPr>
          <p:cNvSpPr txBox="1"/>
          <p:nvPr/>
        </p:nvSpPr>
        <p:spPr>
          <a:xfrm>
            <a:off x="7279665" y="5966133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science awareness of audience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E611C1-90BF-1860-7292-94856BD27F2A}"/>
              </a:ext>
            </a:extLst>
          </p:cNvPr>
          <p:cNvSpPr/>
          <p:nvPr/>
        </p:nvSpPr>
        <p:spPr>
          <a:xfrm>
            <a:off x="2341203" y="1881904"/>
            <a:ext cx="280600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3382A-3047-9CC4-E55A-B6EBEAA7A655}"/>
              </a:ext>
            </a:extLst>
          </p:cNvPr>
          <p:cNvSpPr txBox="1"/>
          <p:nvPr/>
        </p:nvSpPr>
        <p:spPr>
          <a:xfrm>
            <a:off x="1958764" y="6143103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8ADC18-2E0A-D8D3-ECB9-C1BF6284BFCD}"/>
              </a:ext>
            </a:extLst>
          </p:cNvPr>
          <p:cNvSpPr txBox="1"/>
          <p:nvPr/>
        </p:nvSpPr>
        <p:spPr>
          <a:xfrm>
            <a:off x="5756739" y="90067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14678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1773116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2749718"/>
            <a:ext cx="717259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2100404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210040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210040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2100404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228463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1789242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2765156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10B4D4C-2A51-DD34-7ADB-DDC8695FEA2C}"/>
              </a:ext>
            </a:extLst>
          </p:cNvPr>
          <p:cNvSpPr/>
          <p:nvPr/>
        </p:nvSpPr>
        <p:spPr>
          <a:xfrm>
            <a:off x="973785" y="473655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26258A-37F5-2B57-6AD8-ABC3FDA5FE68}"/>
              </a:ext>
            </a:extLst>
          </p:cNvPr>
          <p:cNvSpPr/>
          <p:nvPr/>
        </p:nvSpPr>
        <p:spPr>
          <a:xfrm>
            <a:off x="2653223" y="473655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E5C434A-6F53-6633-62BF-9EFD4422498C}"/>
              </a:ext>
            </a:extLst>
          </p:cNvPr>
          <p:cNvSpPr/>
          <p:nvPr/>
        </p:nvSpPr>
        <p:spPr>
          <a:xfrm>
            <a:off x="4332661" y="473655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C72B3C98-C5E0-8B18-9869-5B1CAAB55B2B}"/>
              </a:ext>
            </a:extLst>
          </p:cNvPr>
          <p:cNvSpPr/>
          <p:nvPr/>
        </p:nvSpPr>
        <p:spPr>
          <a:xfrm>
            <a:off x="6012097" y="4736554"/>
            <a:ext cx="2320942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7F78EE05-F0CE-A907-235C-80615F811A4F}"/>
              </a:ext>
            </a:extLst>
          </p:cNvPr>
          <p:cNvSpPr/>
          <p:nvPr/>
        </p:nvSpPr>
        <p:spPr>
          <a:xfrm>
            <a:off x="7983964" y="4736554"/>
            <a:ext cx="2008181" cy="645458"/>
          </a:xfrm>
          <a:prstGeom prst="chevron">
            <a:avLst/>
          </a:prstGeom>
          <a:solidFill>
            <a:srgbClr val="F4F26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490C-69D1-B945-D180-B6031B979D57}"/>
              </a:ext>
            </a:extLst>
          </p:cNvPr>
          <p:cNvSpPr txBox="1"/>
          <p:nvPr/>
        </p:nvSpPr>
        <p:spPr>
          <a:xfrm>
            <a:off x="9773275" y="4920785"/>
            <a:ext cx="237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Correct data interpretation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AB461-5A61-3A2E-29E6-4892189B291A}"/>
              </a:ext>
            </a:extLst>
          </p:cNvPr>
          <p:cNvSpPr txBox="1"/>
          <p:nvPr/>
        </p:nvSpPr>
        <p:spPr>
          <a:xfrm>
            <a:off x="973784" y="5492283"/>
            <a:ext cx="167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 (Extended Data Fig. 10)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box and violin plots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81A32-101F-DC26-1085-9BD1A67706AB}"/>
              </a:ext>
            </a:extLst>
          </p:cNvPr>
          <p:cNvSpPr txBox="1"/>
          <p:nvPr/>
        </p:nvSpPr>
        <p:spPr>
          <a:xfrm>
            <a:off x="2636275" y="5492283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bar graphs correctly (Extended Data Fig. 1-5)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55EA4-B8D0-59EB-36ED-B9AC70BD20C8}"/>
              </a:ext>
            </a:extLst>
          </p:cNvPr>
          <p:cNvSpPr txBox="1"/>
          <p:nvPr/>
        </p:nvSpPr>
        <p:spPr>
          <a:xfrm>
            <a:off x="4298766" y="5492647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warnings in software to prevent incorrect axes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data science warning and guidance in documentations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8669B8-235F-28EE-4252-FF315C32CB2A}"/>
              </a:ext>
            </a:extLst>
          </p:cNvPr>
          <p:cNvSpPr txBox="1"/>
          <p:nvPr/>
        </p:nvSpPr>
        <p:spPr>
          <a:xfrm>
            <a:off x="6012099" y="5492283"/>
            <a:ext cx="16794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training in publication cycle at all levels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Establish journal data visualization checklist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0D677-92C2-A973-AB1C-77C40184C6C0}"/>
              </a:ext>
            </a:extLst>
          </p:cNvPr>
          <p:cNvSpPr txBox="1"/>
          <p:nvPr/>
        </p:nvSpPr>
        <p:spPr>
          <a:xfrm>
            <a:off x="7983963" y="5492283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education and literacy for audience at all levels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1B34D-3147-C1EB-1D4C-8DA9B6D6FBB8}"/>
              </a:ext>
            </a:extLst>
          </p:cNvPr>
          <p:cNvSpPr/>
          <p:nvPr/>
        </p:nvSpPr>
        <p:spPr>
          <a:xfrm rot="16200000">
            <a:off x="5928333" y="1499447"/>
            <a:ext cx="167531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69069E-55CD-FC0B-E488-F4ACD1D0B90A}"/>
              </a:ext>
            </a:extLst>
          </p:cNvPr>
          <p:cNvSpPr txBox="1"/>
          <p:nvPr/>
        </p:nvSpPr>
        <p:spPr>
          <a:xfrm>
            <a:off x="2942397" y="3461702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8689EA-E6A2-853C-A969-005B27E0A34A}"/>
              </a:ext>
            </a:extLst>
          </p:cNvPr>
          <p:cNvSpPr txBox="1"/>
          <p:nvPr/>
        </p:nvSpPr>
        <p:spPr>
          <a:xfrm>
            <a:off x="8110059" y="3461702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88D4E-99AC-9377-EC3C-B19C38CE4C90}"/>
              </a:ext>
            </a:extLst>
          </p:cNvPr>
          <p:cNvSpPr txBox="1"/>
          <p:nvPr/>
        </p:nvSpPr>
        <p:spPr>
          <a:xfrm>
            <a:off x="838969" y="1449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D0835-492C-0EDD-5293-4B6A140F2FAD}"/>
              </a:ext>
            </a:extLst>
          </p:cNvPr>
          <p:cNvSpPr txBox="1"/>
          <p:nvPr/>
        </p:nvSpPr>
        <p:spPr>
          <a:xfrm>
            <a:off x="838969" y="404321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3A6FD049-8804-A7A9-0A67-CE72E7BE3BD5}"/>
              </a:ext>
            </a:extLst>
          </p:cNvPr>
          <p:cNvSpPr/>
          <p:nvPr/>
        </p:nvSpPr>
        <p:spPr>
          <a:xfrm>
            <a:off x="946667" y="4403237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standard	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AC351886-4010-44C8-8C9A-0A3F804CD121}"/>
              </a:ext>
            </a:extLst>
          </p:cNvPr>
          <p:cNvSpPr/>
          <p:nvPr/>
        </p:nvSpPr>
        <p:spPr>
          <a:xfrm>
            <a:off x="4332660" y="4424226"/>
            <a:ext cx="5440648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education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E4D38-8828-A4D1-7719-F6AC4CC304B0}"/>
              </a:ext>
            </a:extLst>
          </p:cNvPr>
          <p:cNvSpPr txBox="1"/>
          <p:nvPr/>
        </p:nvSpPr>
        <p:spPr>
          <a:xfrm>
            <a:off x="973784" y="4102588"/>
            <a:ext cx="850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21634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28A2F7DF-FF98-2D3E-754E-6EEEC9EE19F1}"/>
              </a:ext>
            </a:extLst>
          </p:cNvPr>
          <p:cNvSpPr/>
          <p:nvPr/>
        </p:nvSpPr>
        <p:spPr>
          <a:xfrm>
            <a:off x="815225" y="2956891"/>
            <a:ext cx="8751508" cy="1161132"/>
          </a:xfrm>
          <a:prstGeom prst="trapezoid">
            <a:avLst>
              <a:gd name="adj" fmla="val 338500"/>
            </a:avLst>
          </a:prstGeom>
          <a:gradFill>
            <a:gsLst>
              <a:gs pos="0">
                <a:schemeClr val="bg2">
                  <a:lumMod val="90000"/>
                </a:schemeClr>
              </a:gs>
              <a:gs pos="55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1773116"/>
            <a:ext cx="5201479" cy="32343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2749718"/>
            <a:ext cx="7172599" cy="32343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2100404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210040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210040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2100404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228463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1789242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2765156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10B4D4C-2A51-DD34-7ADB-DDC8695FEA2C}"/>
              </a:ext>
            </a:extLst>
          </p:cNvPr>
          <p:cNvSpPr/>
          <p:nvPr/>
        </p:nvSpPr>
        <p:spPr>
          <a:xfrm>
            <a:off x="973785" y="4187121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26258A-37F5-2B57-6AD8-ABC3FDA5FE68}"/>
              </a:ext>
            </a:extLst>
          </p:cNvPr>
          <p:cNvSpPr/>
          <p:nvPr/>
        </p:nvSpPr>
        <p:spPr>
          <a:xfrm>
            <a:off x="2653223" y="4187121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E5C434A-6F53-6633-62BF-9EFD4422498C}"/>
              </a:ext>
            </a:extLst>
          </p:cNvPr>
          <p:cNvSpPr/>
          <p:nvPr/>
        </p:nvSpPr>
        <p:spPr>
          <a:xfrm>
            <a:off x="4332661" y="4187121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C72B3C98-C5E0-8B18-9869-5B1CAAB55B2B}"/>
              </a:ext>
            </a:extLst>
          </p:cNvPr>
          <p:cNvSpPr/>
          <p:nvPr/>
        </p:nvSpPr>
        <p:spPr>
          <a:xfrm>
            <a:off x="6012097" y="4187121"/>
            <a:ext cx="2320942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7F78EE05-F0CE-A907-235C-80615F811A4F}"/>
              </a:ext>
            </a:extLst>
          </p:cNvPr>
          <p:cNvSpPr/>
          <p:nvPr/>
        </p:nvSpPr>
        <p:spPr>
          <a:xfrm>
            <a:off x="7983964" y="4187121"/>
            <a:ext cx="2008181" cy="645458"/>
          </a:xfrm>
          <a:prstGeom prst="chevron">
            <a:avLst/>
          </a:prstGeom>
          <a:solidFill>
            <a:srgbClr val="F4F26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490C-69D1-B945-D180-B6031B979D57}"/>
              </a:ext>
            </a:extLst>
          </p:cNvPr>
          <p:cNvSpPr txBox="1"/>
          <p:nvPr/>
        </p:nvSpPr>
        <p:spPr>
          <a:xfrm>
            <a:off x="9773275" y="4371352"/>
            <a:ext cx="237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Correct data interpretation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AB461-5A61-3A2E-29E6-4892189B291A}"/>
              </a:ext>
            </a:extLst>
          </p:cNvPr>
          <p:cNvSpPr txBox="1"/>
          <p:nvPr/>
        </p:nvSpPr>
        <p:spPr>
          <a:xfrm>
            <a:off x="973784" y="4942852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 (Extended Data Fig. 2, 5, 10)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Choose box and violin plots that show data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81A32-101F-DC26-1085-9BD1A67706AB}"/>
              </a:ext>
            </a:extLst>
          </p:cNvPr>
          <p:cNvSpPr txBox="1"/>
          <p:nvPr/>
        </p:nvSpPr>
        <p:spPr>
          <a:xfrm>
            <a:off x="2636275" y="4942850"/>
            <a:ext cx="167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bar graphs correctly (Extended Data Fig. 1, 3, 4)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55EA4-B8D0-59EB-36ED-B9AC70BD20C8}"/>
              </a:ext>
            </a:extLst>
          </p:cNvPr>
          <p:cNvSpPr txBox="1"/>
          <p:nvPr/>
        </p:nvSpPr>
        <p:spPr>
          <a:xfrm>
            <a:off x="4298766" y="4943214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warnings in software to prevent incorrect axes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data science warning and guidance in documentations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8669B8-235F-28EE-4252-FF315C32CB2A}"/>
              </a:ext>
            </a:extLst>
          </p:cNvPr>
          <p:cNvSpPr txBox="1"/>
          <p:nvPr/>
        </p:nvSpPr>
        <p:spPr>
          <a:xfrm>
            <a:off x="6012099" y="4942850"/>
            <a:ext cx="16794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training in publication cycle at all levels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Establish journal data visualization checklist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0D677-92C2-A973-AB1C-77C40184C6C0}"/>
              </a:ext>
            </a:extLst>
          </p:cNvPr>
          <p:cNvSpPr txBox="1"/>
          <p:nvPr/>
        </p:nvSpPr>
        <p:spPr>
          <a:xfrm>
            <a:off x="7983963" y="4942850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education and literacy for audience at all levels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1B34D-3147-C1EB-1D4C-8DA9B6D6FBB8}"/>
              </a:ext>
            </a:extLst>
          </p:cNvPr>
          <p:cNvSpPr/>
          <p:nvPr/>
        </p:nvSpPr>
        <p:spPr>
          <a:xfrm rot="16200000">
            <a:off x="4796834" y="-513204"/>
            <a:ext cx="167531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69069E-55CD-FC0B-E488-F4ACD1D0B90A}"/>
              </a:ext>
            </a:extLst>
          </p:cNvPr>
          <p:cNvSpPr txBox="1"/>
          <p:nvPr/>
        </p:nvSpPr>
        <p:spPr>
          <a:xfrm>
            <a:off x="1810898" y="1449051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8689EA-E6A2-853C-A969-005B27E0A34A}"/>
              </a:ext>
            </a:extLst>
          </p:cNvPr>
          <p:cNvSpPr txBox="1"/>
          <p:nvPr/>
        </p:nvSpPr>
        <p:spPr>
          <a:xfrm>
            <a:off x="6978560" y="1449051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88D4E-99AC-9377-EC3C-B19C38CE4C90}"/>
              </a:ext>
            </a:extLst>
          </p:cNvPr>
          <p:cNvSpPr txBox="1"/>
          <p:nvPr/>
        </p:nvSpPr>
        <p:spPr>
          <a:xfrm>
            <a:off x="838969" y="1449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D0835-492C-0EDD-5293-4B6A140F2FAD}"/>
              </a:ext>
            </a:extLst>
          </p:cNvPr>
          <p:cNvSpPr txBox="1"/>
          <p:nvPr/>
        </p:nvSpPr>
        <p:spPr>
          <a:xfrm>
            <a:off x="838969" y="349377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3A6FD049-8804-A7A9-0A67-CE72E7BE3BD5}"/>
              </a:ext>
            </a:extLst>
          </p:cNvPr>
          <p:cNvSpPr/>
          <p:nvPr/>
        </p:nvSpPr>
        <p:spPr>
          <a:xfrm>
            <a:off x="946667" y="3853804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standard	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AC351886-4010-44C8-8C9A-0A3F804CD121}"/>
              </a:ext>
            </a:extLst>
          </p:cNvPr>
          <p:cNvSpPr/>
          <p:nvPr/>
        </p:nvSpPr>
        <p:spPr>
          <a:xfrm>
            <a:off x="4332660" y="3874793"/>
            <a:ext cx="5440648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education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E4D38-8828-A4D1-7719-F6AC4CC304B0}"/>
              </a:ext>
            </a:extLst>
          </p:cNvPr>
          <p:cNvSpPr txBox="1"/>
          <p:nvPr/>
        </p:nvSpPr>
        <p:spPr>
          <a:xfrm>
            <a:off x="973784" y="3553155"/>
            <a:ext cx="850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32530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1F8D4E8-7A86-6360-CFD0-AC5BC428A6D2}"/>
              </a:ext>
            </a:extLst>
          </p:cNvPr>
          <p:cNvGrpSpPr/>
          <p:nvPr/>
        </p:nvGrpSpPr>
        <p:grpSpPr>
          <a:xfrm>
            <a:off x="815225" y="1449051"/>
            <a:ext cx="8092836" cy="3477991"/>
            <a:chOff x="815225" y="918031"/>
            <a:chExt cx="11778579" cy="5061982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28A2F7DF-FF98-2D3E-754E-6EEEC9EE19F1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3CBFDBBA-E192-839E-0517-C47DA22C7496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7027FC70-7A5E-903A-5F0B-08B052016A45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B99281FE-3A27-1730-F601-19323D56E62B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D14A2FEB-80E1-8D44-A567-504462097BC6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0C495278-655F-1032-5725-CC729490594F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9B1B947D-34DA-3A30-4EB9-66EBAF0722B2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A992F59-36FC-3156-9ABA-F8973A82384F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51D7321F-3DFE-B687-13DD-E0901146CF68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F6EDD0-CC92-1DE2-D6D7-00CF45890A46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1FBAECC2-E282-CF8E-54A4-D225D8F708FE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64466C47-5204-9411-011B-784AD6FE8760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610B4D4C-2A51-DD34-7ADB-DDC8695FEA2C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ED26258A-37F5-2B57-6AD8-ABC3FDA5FE68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1E5C434A-6F53-6633-62BF-9EFD4422498C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C72B3C98-C5E0-8B18-9869-5B1CAAB55B2B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7F78EE05-F0CE-A907-235C-80615F811A4F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89490C-69D1-B945-D180-B6031B979D57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AB461-5A61-3A2E-29E6-4892189B291A}"/>
                </a:ext>
              </a:extLst>
            </p:cNvPr>
            <p:cNvSpPr txBox="1"/>
            <p:nvPr/>
          </p:nvSpPr>
          <p:spPr>
            <a:xfrm>
              <a:off x="973783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81A32-101F-DC26-1085-9BD1A67706AB}"/>
                </a:ext>
              </a:extLst>
            </p:cNvPr>
            <p:cNvSpPr txBox="1"/>
            <p:nvPr/>
          </p:nvSpPr>
          <p:spPr>
            <a:xfrm>
              <a:off x="2636274" y="4411833"/>
              <a:ext cx="1679438" cy="10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255EA4-B8D0-59EB-36ED-B9AC70BD20C8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8669B8-235F-28EE-4252-FF315C32CB2A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A0D677-92C2-A973-AB1C-77C40184C6C0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91B34D-3147-C1EB-1D4C-8DA9B6D6FBB8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69069E-55CD-FC0B-E488-F4ACD1D0B90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8689EA-E6A2-853C-A969-005B27E0A34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A88D4E-99AC-9377-EC3C-B19C38CE4C90}"/>
                </a:ext>
              </a:extLst>
            </p:cNvPr>
            <p:cNvSpPr txBox="1"/>
            <p:nvPr/>
          </p:nvSpPr>
          <p:spPr>
            <a:xfrm>
              <a:off x="838969" y="918031"/>
              <a:ext cx="352759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8D0835-492C-0EDD-5293-4B6A140F2FAD}"/>
                </a:ext>
              </a:extLst>
            </p:cNvPr>
            <p:cNvSpPr txBox="1"/>
            <p:nvPr/>
          </p:nvSpPr>
          <p:spPr>
            <a:xfrm>
              <a:off x="838969" y="2962758"/>
              <a:ext cx="359760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3A6FD049-8804-A7A9-0A67-CE72E7BE3BD5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AC351886-4010-44C8-8C9A-0A3F804CD121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E4D38-8828-A4D1-7719-F6AC4CC304B0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29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65347C-88A9-74AD-770E-7AB85B1753A6}"/>
              </a:ext>
            </a:extLst>
          </p:cNvPr>
          <p:cNvSpPr/>
          <p:nvPr/>
        </p:nvSpPr>
        <p:spPr>
          <a:xfrm>
            <a:off x="1185529" y="1309320"/>
            <a:ext cx="197986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304F3D-5A34-195A-A60A-5F241BCB28E4}"/>
              </a:ext>
            </a:extLst>
          </p:cNvPr>
          <p:cNvSpPr/>
          <p:nvPr/>
        </p:nvSpPr>
        <p:spPr>
          <a:xfrm>
            <a:off x="3452267" y="1309320"/>
            <a:ext cx="80745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5DD6F-2767-064E-438F-C0C3F1BEE683}"/>
              </a:ext>
            </a:extLst>
          </p:cNvPr>
          <p:cNvSpPr/>
          <p:nvPr/>
        </p:nvSpPr>
        <p:spPr>
          <a:xfrm>
            <a:off x="7844973" y="1309320"/>
            <a:ext cx="1967753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9CE010-1D7C-5052-4E51-9A23A9CAE053}"/>
              </a:ext>
            </a:extLst>
          </p:cNvPr>
          <p:cNvSpPr/>
          <p:nvPr/>
        </p:nvSpPr>
        <p:spPr>
          <a:xfrm>
            <a:off x="10059255" y="1309320"/>
            <a:ext cx="305696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≳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D0047A-3967-4F1E-9A83-4EDC00E66950}"/>
              </a:ext>
            </a:extLst>
          </p:cNvPr>
          <p:cNvSpPr/>
          <p:nvPr/>
        </p:nvSpPr>
        <p:spPr>
          <a:xfrm>
            <a:off x="1185529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9853-5208-FE3F-D681-3790C93028D2}"/>
              </a:ext>
            </a:extLst>
          </p:cNvPr>
          <p:cNvSpPr/>
          <p:nvPr/>
        </p:nvSpPr>
        <p:spPr>
          <a:xfrm>
            <a:off x="2282761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7B40B-94DF-5D2B-2FD1-979EA1F0FA79}"/>
              </a:ext>
            </a:extLst>
          </p:cNvPr>
          <p:cNvSpPr/>
          <p:nvPr/>
        </p:nvSpPr>
        <p:spPr>
          <a:xfrm>
            <a:off x="3458475" y="1511785"/>
            <a:ext cx="80745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B9C66-B22F-14D3-72A0-420A899D7852}"/>
              </a:ext>
            </a:extLst>
          </p:cNvPr>
          <p:cNvSpPr/>
          <p:nvPr/>
        </p:nvSpPr>
        <p:spPr>
          <a:xfrm>
            <a:off x="4522605" y="1511785"/>
            <a:ext cx="307583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189FC6-2FCB-11A3-E25C-71AD34B5E722}"/>
              </a:ext>
            </a:extLst>
          </p:cNvPr>
          <p:cNvSpPr/>
          <p:nvPr/>
        </p:nvSpPr>
        <p:spPr>
          <a:xfrm>
            <a:off x="7844973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C9FDAE-B368-357C-0FED-DE2123423814}"/>
              </a:ext>
            </a:extLst>
          </p:cNvPr>
          <p:cNvSpPr/>
          <p:nvPr/>
        </p:nvSpPr>
        <p:spPr>
          <a:xfrm>
            <a:off x="8942205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A57CE-EA7A-B2E4-B08C-79B04C446C1F}"/>
              </a:ext>
            </a:extLst>
          </p:cNvPr>
          <p:cNvSpPr/>
          <p:nvPr/>
        </p:nvSpPr>
        <p:spPr>
          <a:xfrm>
            <a:off x="10059257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52DEF7-4F8A-A10D-67DA-2BD4FDEDBDB2}"/>
              </a:ext>
            </a:extLst>
          </p:cNvPr>
          <p:cNvSpPr/>
          <p:nvPr/>
        </p:nvSpPr>
        <p:spPr>
          <a:xfrm>
            <a:off x="11156487" y="1511785"/>
            <a:ext cx="1959732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37F070-8859-BDD6-9987-49E81438694F}"/>
              </a:ext>
            </a:extLst>
          </p:cNvPr>
          <p:cNvSpPr/>
          <p:nvPr/>
        </p:nvSpPr>
        <p:spPr>
          <a:xfrm>
            <a:off x="1185528" y="1714251"/>
            <a:ext cx="1979867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BD626A-8F17-0C16-8BE6-7B58310569FD}"/>
              </a:ext>
            </a:extLst>
          </p:cNvPr>
          <p:cNvSpPr/>
          <p:nvPr/>
        </p:nvSpPr>
        <p:spPr>
          <a:xfrm>
            <a:off x="3452265" y="1716411"/>
            <a:ext cx="80745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0B12EB-A6FD-62A5-60FE-805C890330CB}"/>
              </a:ext>
            </a:extLst>
          </p:cNvPr>
          <p:cNvSpPr/>
          <p:nvPr/>
        </p:nvSpPr>
        <p:spPr>
          <a:xfrm>
            <a:off x="4519346" y="1714251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3A4FC9-79BE-3B5F-10BC-434DB78E19FE}"/>
              </a:ext>
            </a:extLst>
          </p:cNvPr>
          <p:cNvSpPr/>
          <p:nvPr/>
        </p:nvSpPr>
        <p:spPr>
          <a:xfrm>
            <a:off x="5578229" y="1714251"/>
            <a:ext cx="90568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(relative)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9F229F-645D-5E5C-44F2-22CDBB001A5A}"/>
              </a:ext>
            </a:extLst>
          </p:cNvPr>
          <p:cNvSpPr/>
          <p:nvPr/>
        </p:nvSpPr>
        <p:spPr>
          <a:xfrm>
            <a:off x="6746200" y="1713847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(absolute)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C62E30-EE61-751B-ED06-5339C07C96DC}"/>
              </a:ext>
            </a:extLst>
          </p:cNvPr>
          <p:cNvSpPr/>
          <p:nvPr/>
        </p:nvSpPr>
        <p:spPr>
          <a:xfrm>
            <a:off x="7844971" y="1725625"/>
            <a:ext cx="527124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85B2B2-F51F-FFB4-4C5D-DBE85BADF959}"/>
              </a:ext>
            </a:extLst>
          </p:cNvPr>
          <p:cNvSpPr/>
          <p:nvPr/>
        </p:nvSpPr>
        <p:spPr>
          <a:xfrm>
            <a:off x="1185528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plots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762D90-3B28-61B0-C908-A2751E320EA4}"/>
              </a:ext>
            </a:extLst>
          </p:cNvPr>
          <p:cNvSpPr/>
          <p:nvPr/>
        </p:nvSpPr>
        <p:spPr>
          <a:xfrm>
            <a:off x="3452265" y="3912352"/>
            <a:ext cx="807458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F73043-E819-978B-6D6E-F88172F8B4D9}"/>
              </a:ext>
            </a:extLst>
          </p:cNvPr>
          <p:cNvSpPr/>
          <p:nvPr/>
        </p:nvSpPr>
        <p:spPr>
          <a:xfrm>
            <a:off x="4519345" y="3910316"/>
            <a:ext cx="852241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Mean-and-error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90B19-A41C-0281-973D-88AD95E2E601}"/>
              </a:ext>
            </a:extLst>
          </p:cNvPr>
          <p:cNvSpPr/>
          <p:nvPr/>
        </p:nvSpPr>
        <p:spPr>
          <a:xfrm>
            <a:off x="5578227" y="3910316"/>
            <a:ext cx="202021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F3D50-1E42-E535-6298-84CF17B1A0C1}"/>
              </a:ext>
            </a:extLst>
          </p:cNvPr>
          <p:cNvSpPr/>
          <p:nvPr/>
        </p:nvSpPr>
        <p:spPr>
          <a:xfrm>
            <a:off x="7844973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plots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1262B3-1875-9076-66F5-42867A0F7E3E}"/>
              </a:ext>
            </a:extLst>
          </p:cNvPr>
          <p:cNvSpPr/>
          <p:nvPr/>
        </p:nvSpPr>
        <p:spPr>
          <a:xfrm>
            <a:off x="10059257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Violin plots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3A2E2-5785-C130-E2BB-8BF2920BA960}"/>
              </a:ext>
            </a:extLst>
          </p:cNvPr>
          <p:cNvSpPr/>
          <p:nvPr/>
        </p:nvSpPr>
        <p:spPr>
          <a:xfrm>
            <a:off x="12273539" y="3910316"/>
            <a:ext cx="84268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A59BD-682D-4B8D-73B4-1F6F3599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83" y="1858253"/>
            <a:ext cx="12192000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734ACB7-48F5-8BC3-62F3-4F51489BE6DC}"/>
              </a:ext>
            </a:extLst>
          </p:cNvPr>
          <p:cNvSpPr/>
          <p:nvPr/>
        </p:nvSpPr>
        <p:spPr>
          <a:xfrm>
            <a:off x="331700" y="1314127"/>
            <a:ext cx="67768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DFAFF0-32A6-F686-443F-8B9274280258}"/>
              </a:ext>
            </a:extLst>
          </p:cNvPr>
          <p:cNvSpPr/>
          <p:nvPr/>
        </p:nvSpPr>
        <p:spPr>
          <a:xfrm>
            <a:off x="331701" y="1509382"/>
            <a:ext cx="677683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57C1450-398E-FEB8-0C29-2EACA7F89842}"/>
              </a:ext>
            </a:extLst>
          </p:cNvPr>
          <p:cNvSpPr/>
          <p:nvPr/>
        </p:nvSpPr>
        <p:spPr>
          <a:xfrm>
            <a:off x="325406" y="1716410"/>
            <a:ext cx="677683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676785B-70D0-E975-A782-D38E6411CC93}"/>
              </a:ext>
            </a:extLst>
          </p:cNvPr>
          <p:cNvSpPr/>
          <p:nvPr/>
        </p:nvSpPr>
        <p:spPr>
          <a:xfrm>
            <a:off x="312803" y="3910316"/>
            <a:ext cx="69028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AB500D18-0F12-D72B-6DC7-8BF1C363FD8E}"/>
              </a:ext>
            </a:extLst>
          </p:cNvPr>
          <p:cNvSpPr/>
          <p:nvPr/>
        </p:nvSpPr>
        <p:spPr>
          <a:xfrm>
            <a:off x="325399" y="1930251"/>
            <a:ext cx="677683" cy="191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graphicFrame>
        <p:nvGraphicFramePr>
          <p:cNvPr id="1029" name="Table 1028">
            <a:extLst>
              <a:ext uri="{FF2B5EF4-FFF2-40B4-BE49-F238E27FC236}">
                <a16:creationId xmlns:a16="http://schemas.microsoft.com/office/drawing/2014/main" id="{8D4A5853-E975-AFE5-9F6C-C2E06FFA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76748"/>
              </p:ext>
            </p:extLst>
          </p:nvPr>
        </p:nvGraphicFramePr>
        <p:xfrm>
          <a:off x="335016" y="4360786"/>
          <a:ext cx="4943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difference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difference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sp>
        <p:nvSpPr>
          <p:cNvPr id="1031" name="TextBox 1030">
            <a:extLst>
              <a:ext uri="{FF2B5EF4-FFF2-40B4-BE49-F238E27FC236}">
                <a16:creationId xmlns:a16="http://schemas.microsoft.com/office/drawing/2014/main" id="{6975BD09-7790-DC4E-CDDA-61E4C90A5334}"/>
              </a:ext>
            </a:extLst>
          </p:cNvPr>
          <p:cNvSpPr txBox="1"/>
          <p:nvPr/>
        </p:nvSpPr>
        <p:spPr>
          <a:xfrm>
            <a:off x="55772" y="1217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D5610A8-46AD-A81C-6777-A53B1BA156A2}"/>
              </a:ext>
            </a:extLst>
          </p:cNvPr>
          <p:cNvSpPr txBox="1"/>
          <p:nvPr/>
        </p:nvSpPr>
        <p:spPr>
          <a:xfrm>
            <a:off x="55772" y="43149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A855CC-6010-58E0-E891-C29920F31748}"/>
              </a:ext>
            </a:extLst>
          </p:cNvPr>
          <p:cNvSpPr/>
          <p:nvPr/>
        </p:nvSpPr>
        <p:spPr>
          <a:xfrm>
            <a:off x="4519345" y="1309318"/>
            <a:ext cx="852241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11479F63-08F0-86E1-3752-66D5E8591207}"/>
              </a:ext>
            </a:extLst>
          </p:cNvPr>
          <p:cNvSpPr/>
          <p:nvPr/>
        </p:nvSpPr>
        <p:spPr>
          <a:xfrm>
            <a:off x="5578227" y="1309318"/>
            <a:ext cx="2020212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2838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65347C-88A9-74AD-770E-7AB85B1753A6}"/>
              </a:ext>
            </a:extLst>
          </p:cNvPr>
          <p:cNvSpPr/>
          <p:nvPr/>
        </p:nvSpPr>
        <p:spPr>
          <a:xfrm>
            <a:off x="1034700" y="2383976"/>
            <a:ext cx="197986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5DD6F-2767-064E-438F-C0C3F1BEE683}"/>
              </a:ext>
            </a:extLst>
          </p:cNvPr>
          <p:cNvSpPr/>
          <p:nvPr/>
        </p:nvSpPr>
        <p:spPr>
          <a:xfrm>
            <a:off x="7694144" y="2383976"/>
            <a:ext cx="1967753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9CE010-1D7C-5052-4E51-9A23A9CAE053}"/>
              </a:ext>
            </a:extLst>
          </p:cNvPr>
          <p:cNvSpPr/>
          <p:nvPr/>
        </p:nvSpPr>
        <p:spPr>
          <a:xfrm>
            <a:off x="9908426" y="2383976"/>
            <a:ext cx="305696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≳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D0047A-3967-4F1E-9A83-4EDC00E66950}"/>
              </a:ext>
            </a:extLst>
          </p:cNvPr>
          <p:cNvSpPr/>
          <p:nvPr/>
        </p:nvSpPr>
        <p:spPr>
          <a:xfrm>
            <a:off x="1034700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9853-5208-FE3F-D681-3790C93028D2}"/>
              </a:ext>
            </a:extLst>
          </p:cNvPr>
          <p:cNvSpPr/>
          <p:nvPr/>
        </p:nvSpPr>
        <p:spPr>
          <a:xfrm>
            <a:off x="2131931" y="2586441"/>
            <a:ext cx="200216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7B40B-94DF-5D2B-2FD1-979EA1F0FA79}"/>
              </a:ext>
            </a:extLst>
          </p:cNvPr>
          <p:cNvSpPr/>
          <p:nvPr/>
        </p:nvSpPr>
        <p:spPr>
          <a:xfrm>
            <a:off x="4368516" y="2590539"/>
            <a:ext cx="85224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B9C66-B22F-14D3-72A0-420A899D7852}"/>
              </a:ext>
            </a:extLst>
          </p:cNvPr>
          <p:cNvSpPr/>
          <p:nvPr/>
        </p:nvSpPr>
        <p:spPr>
          <a:xfrm>
            <a:off x="5427399" y="2586441"/>
            <a:ext cx="90568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189FC6-2FCB-11A3-E25C-71AD34B5E722}"/>
              </a:ext>
            </a:extLst>
          </p:cNvPr>
          <p:cNvSpPr/>
          <p:nvPr/>
        </p:nvSpPr>
        <p:spPr>
          <a:xfrm>
            <a:off x="7694144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C9FDAE-B368-357C-0FED-DE2123423814}"/>
              </a:ext>
            </a:extLst>
          </p:cNvPr>
          <p:cNvSpPr/>
          <p:nvPr/>
        </p:nvSpPr>
        <p:spPr>
          <a:xfrm>
            <a:off x="8791376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A57CE-EA7A-B2E4-B08C-79B04C446C1F}"/>
              </a:ext>
            </a:extLst>
          </p:cNvPr>
          <p:cNvSpPr/>
          <p:nvPr/>
        </p:nvSpPr>
        <p:spPr>
          <a:xfrm>
            <a:off x="9908428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52DEF7-4F8A-A10D-67DA-2BD4FDEDBDB2}"/>
              </a:ext>
            </a:extLst>
          </p:cNvPr>
          <p:cNvSpPr/>
          <p:nvPr/>
        </p:nvSpPr>
        <p:spPr>
          <a:xfrm>
            <a:off x="11005658" y="2586441"/>
            <a:ext cx="1959732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37F070-8859-BDD6-9987-49E81438694F}"/>
              </a:ext>
            </a:extLst>
          </p:cNvPr>
          <p:cNvSpPr/>
          <p:nvPr/>
        </p:nvSpPr>
        <p:spPr>
          <a:xfrm>
            <a:off x="1034699" y="2788907"/>
            <a:ext cx="1979867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BD626A-8F17-0C16-8BE6-7B58310569FD}"/>
              </a:ext>
            </a:extLst>
          </p:cNvPr>
          <p:cNvSpPr/>
          <p:nvPr/>
        </p:nvSpPr>
        <p:spPr>
          <a:xfrm>
            <a:off x="3301436" y="2791067"/>
            <a:ext cx="83266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0B12EB-A6FD-62A5-60FE-805C890330CB}"/>
              </a:ext>
            </a:extLst>
          </p:cNvPr>
          <p:cNvSpPr/>
          <p:nvPr/>
        </p:nvSpPr>
        <p:spPr>
          <a:xfrm>
            <a:off x="4368517" y="2788907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3A4FC9-79BE-3B5F-10BC-434DB78E19FE}"/>
              </a:ext>
            </a:extLst>
          </p:cNvPr>
          <p:cNvSpPr/>
          <p:nvPr/>
        </p:nvSpPr>
        <p:spPr>
          <a:xfrm>
            <a:off x="5427400" y="2788907"/>
            <a:ext cx="90568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(relative)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9F229F-645D-5E5C-44F2-22CDBB001A5A}"/>
              </a:ext>
            </a:extLst>
          </p:cNvPr>
          <p:cNvSpPr/>
          <p:nvPr/>
        </p:nvSpPr>
        <p:spPr>
          <a:xfrm>
            <a:off x="6595371" y="2788503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(absolute)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C62E30-EE61-751B-ED06-5339C07C96DC}"/>
              </a:ext>
            </a:extLst>
          </p:cNvPr>
          <p:cNvSpPr/>
          <p:nvPr/>
        </p:nvSpPr>
        <p:spPr>
          <a:xfrm>
            <a:off x="7694142" y="2800281"/>
            <a:ext cx="527124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85B2B2-F51F-FFB4-4C5D-DBE85BADF959}"/>
              </a:ext>
            </a:extLst>
          </p:cNvPr>
          <p:cNvSpPr/>
          <p:nvPr/>
        </p:nvSpPr>
        <p:spPr>
          <a:xfrm>
            <a:off x="1034699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plots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F73043-E819-978B-6D6E-F88172F8B4D9}"/>
              </a:ext>
            </a:extLst>
          </p:cNvPr>
          <p:cNvSpPr/>
          <p:nvPr/>
        </p:nvSpPr>
        <p:spPr>
          <a:xfrm>
            <a:off x="3301436" y="4984972"/>
            <a:ext cx="832663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Mean-and-error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90B19-A41C-0281-973D-88AD95E2E601}"/>
              </a:ext>
            </a:extLst>
          </p:cNvPr>
          <p:cNvSpPr/>
          <p:nvPr/>
        </p:nvSpPr>
        <p:spPr>
          <a:xfrm>
            <a:off x="4368516" y="4984972"/>
            <a:ext cx="3079095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F3D50-1E42-E535-6298-84CF17B1A0C1}"/>
              </a:ext>
            </a:extLst>
          </p:cNvPr>
          <p:cNvSpPr/>
          <p:nvPr/>
        </p:nvSpPr>
        <p:spPr>
          <a:xfrm>
            <a:off x="7694144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plots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1262B3-1875-9076-66F5-42867A0F7E3E}"/>
              </a:ext>
            </a:extLst>
          </p:cNvPr>
          <p:cNvSpPr/>
          <p:nvPr/>
        </p:nvSpPr>
        <p:spPr>
          <a:xfrm>
            <a:off x="9908428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Violin plots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3A2E2-5785-C130-E2BB-8BF2920BA960}"/>
              </a:ext>
            </a:extLst>
          </p:cNvPr>
          <p:cNvSpPr/>
          <p:nvPr/>
        </p:nvSpPr>
        <p:spPr>
          <a:xfrm>
            <a:off x="12122710" y="4984972"/>
            <a:ext cx="84268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A59BD-682D-4B8D-73B4-1F6F3599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8554" y="2936294"/>
            <a:ext cx="12192000" cy="20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734ACB7-48F5-8BC3-62F3-4F51489BE6DC}"/>
              </a:ext>
            </a:extLst>
          </p:cNvPr>
          <p:cNvSpPr/>
          <p:nvPr/>
        </p:nvSpPr>
        <p:spPr>
          <a:xfrm>
            <a:off x="180871" y="2388783"/>
            <a:ext cx="67768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DFAFF0-32A6-F686-443F-8B9274280258}"/>
              </a:ext>
            </a:extLst>
          </p:cNvPr>
          <p:cNvSpPr/>
          <p:nvPr/>
        </p:nvSpPr>
        <p:spPr>
          <a:xfrm>
            <a:off x="180872" y="2584038"/>
            <a:ext cx="677683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57C1450-398E-FEB8-0C29-2EACA7F89842}"/>
              </a:ext>
            </a:extLst>
          </p:cNvPr>
          <p:cNvSpPr/>
          <p:nvPr/>
        </p:nvSpPr>
        <p:spPr>
          <a:xfrm>
            <a:off x="174577" y="2791066"/>
            <a:ext cx="677683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676785B-70D0-E975-A782-D38E6411CC93}"/>
              </a:ext>
            </a:extLst>
          </p:cNvPr>
          <p:cNvSpPr/>
          <p:nvPr/>
        </p:nvSpPr>
        <p:spPr>
          <a:xfrm>
            <a:off x="161974" y="4984972"/>
            <a:ext cx="69028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AB500D18-0F12-D72B-6DC7-8BF1C363FD8E}"/>
              </a:ext>
            </a:extLst>
          </p:cNvPr>
          <p:cNvSpPr/>
          <p:nvPr/>
        </p:nvSpPr>
        <p:spPr>
          <a:xfrm>
            <a:off x="174570" y="3004907"/>
            <a:ext cx="677683" cy="191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756F-AA84-E229-363C-3DF961471EE7}"/>
              </a:ext>
            </a:extLst>
          </p:cNvPr>
          <p:cNvSpPr/>
          <p:nvPr/>
        </p:nvSpPr>
        <p:spPr>
          <a:xfrm>
            <a:off x="3301438" y="2381817"/>
            <a:ext cx="832659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9D40A-729D-6C63-2261-2516A0211702}"/>
              </a:ext>
            </a:extLst>
          </p:cNvPr>
          <p:cNvSpPr/>
          <p:nvPr/>
        </p:nvSpPr>
        <p:spPr>
          <a:xfrm>
            <a:off x="4368516" y="2381815"/>
            <a:ext cx="3079095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AB0EB-95BC-2D68-32A9-80C34362C677}"/>
              </a:ext>
            </a:extLst>
          </p:cNvPr>
          <p:cNvSpPr/>
          <p:nvPr/>
        </p:nvSpPr>
        <p:spPr>
          <a:xfrm>
            <a:off x="6597488" y="2590071"/>
            <a:ext cx="85224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88842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4627D6-F646-702F-5218-C0235C9C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70409"/>
              </p:ext>
            </p:extLst>
          </p:nvPr>
        </p:nvGraphicFramePr>
        <p:xfrm>
          <a:off x="3041965" y="1555118"/>
          <a:ext cx="494319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5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42539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486102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9211F9-9275-F200-BEC8-4F8A26CA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30454"/>
              </p:ext>
            </p:extLst>
          </p:nvPr>
        </p:nvGraphicFramePr>
        <p:xfrm>
          <a:off x="3041964" y="3960019"/>
          <a:ext cx="494319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5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42539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486102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21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1262</Words>
  <Application>Microsoft Macintosh PowerPoint</Application>
  <PresentationFormat>Custom</PresentationFormat>
  <Paragraphs>518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108</cp:revision>
  <dcterms:created xsi:type="dcterms:W3CDTF">2024-08-26T17:59:41Z</dcterms:created>
  <dcterms:modified xsi:type="dcterms:W3CDTF">2024-08-29T03:28:56Z</dcterms:modified>
</cp:coreProperties>
</file>