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0" r:id="rId2"/>
  </p:sldIdLst>
  <p:sldSz cx="6480175" cy="774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  <a:srgbClr val="F1807F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984"/>
    <p:restoredTop sz="94607"/>
  </p:normalViewPr>
  <p:slideViewPr>
    <p:cSldViewPr snapToGrid="0">
      <p:cViewPr>
        <p:scale>
          <a:sx n="175" d="100"/>
          <a:sy n="175" d="100"/>
        </p:scale>
        <p:origin x="3840" y="-2136"/>
      </p:cViewPr>
      <p:guideLst/>
    </p:cSldViewPr>
  </p:slid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6775" y="1143000"/>
            <a:ext cx="2584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1pPr>
    <a:lvl2pPr marL="269439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2pPr>
    <a:lvl3pPr marL="538878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3pPr>
    <a:lvl4pPr marL="808317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4pPr>
    <a:lvl5pPr marL="1077756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5pPr>
    <a:lvl6pPr marL="1347195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6pPr>
    <a:lvl7pPr marL="1616634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7pPr>
    <a:lvl8pPr marL="1886074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8pPr>
    <a:lvl9pPr marL="2155511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36775" y="1143000"/>
            <a:ext cx="2584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266815"/>
            <a:ext cx="5508149" cy="2694893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065633"/>
            <a:ext cx="4860131" cy="1868865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5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12118"/>
            <a:ext cx="1397288" cy="6559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12118"/>
            <a:ext cx="4110861" cy="6559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929789"/>
            <a:ext cx="5589151" cy="3219895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5180145"/>
            <a:ext cx="5589151" cy="169326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060590"/>
            <a:ext cx="2754074" cy="4911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060590"/>
            <a:ext cx="2754074" cy="4911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12120"/>
            <a:ext cx="5589151" cy="14961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897535"/>
            <a:ext cx="2741417" cy="92995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827487"/>
            <a:ext cx="2741417" cy="415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897535"/>
            <a:ext cx="2754918" cy="92995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827487"/>
            <a:ext cx="2754918" cy="415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6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9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16043"/>
            <a:ext cx="2090025" cy="180615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114512"/>
            <a:ext cx="3280589" cy="5500879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322195"/>
            <a:ext cx="2090025" cy="43021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16043"/>
            <a:ext cx="2090025" cy="180615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114512"/>
            <a:ext cx="3280589" cy="5500879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322195"/>
            <a:ext cx="2090025" cy="43021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12120"/>
            <a:ext cx="5589151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060590"/>
            <a:ext cx="5589151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7174437"/>
            <a:ext cx="145803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7174437"/>
            <a:ext cx="218705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7174437"/>
            <a:ext cx="145803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3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DA5FA21-B995-07B3-E41C-87CB7ADB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885" b="25885"/>
          <a:stretch/>
        </p:blipFill>
        <p:spPr>
          <a:xfrm>
            <a:off x="8440" y="135716"/>
            <a:ext cx="6477000" cy="31952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A40A2E-D824-52F7-9955-61400BAB09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275" b="52769"/>
          <a:stretch/>
        </p:blipFill>
        <p:spPr>
          <a:xfrm>
            <a:off x="12279" y="3506594"/>
            <a:ext cx="6460340" cy="1912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CEA291-49CB-B16E-7D87-7440F597278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4040" b="24281"/>
          <a:stretch/>
        </p:blipFill>
        <p:spPr>
          <a:xfrm>
            <a:off x="12462" y="5378164"/>
            <a:ext cx="6460340" cy="6391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575EA22-4D65-ED4C-1B66-429D5CFBE4A4}"/>
              </a:ext>
            </a:extLst>
          </p:cNvPr>
          <p:cNvSpPr txBox="1"/>
          <p:nvPr/>
        </p:nvSpPr>
        <p:spPr>
          <a:xfrm>
            <a:off x="570115" y="3642692"/>
            <a:ext cx="4593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69FE61-C252-1B43-1549-BD89B629B1CE}"/>
              </a:ext>
            </a:extLst>
          </p:cNvPr>
          <p:cNvSpPr txBox="1"/>
          <p:nvPr/>
        </p:nvSpPr>
        <p:spPr>
          <a:xfrm>
            <a:off x="5507057" y="4342352"/>
            <a:ext cx="6588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64A9F9-D478-8F04-6662-7339A10F3ED2}"/>
              </a:ext>
            </a:extLst>
          </p:cNvPr>
          <p:cNvCxnSpPr>
            <a:cxnSpLocks/>
          </p:cNvCxnSpPr>
          <p:nvPr/>
        </p:nvCxnSpPr>
        <p:spPr>
          <a:xfrm>
            <a:off x="5574643" y="4536500"/>
            <a:ext cx="47115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D63A7AD-5D1A-AA13-5004-B4B10349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9134" b="2948"/>
          <a:stretch/>
        </p:blipFill>
        <p:spPr>
          <a:xfrm>
            <a:off x="19836" y="6184364"/>
            <a:ext cx="6460340" cy="9804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74E9C-355B-8C03-BAB9-EC9E1F203D0A}"/>
              </a:ext>
            </a:extLst>
          </p:cNvPr>
          <p:cNvSpPr txBox="1"/>
          <p:nvPr/>
        </p:nvSpPr>
        <p:spPr>
          <a:xfrm>
            <a:off x="1132283" y="228921"/>
            <a:ext cx="256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00463-CBE6-F1FE-30BD-5E52A6A88926}"/>
              </a:ext>
            </a:extLst>
          </p:cNvPr>
          <p:cNvSpPr txBox="1"/>
          <p:nvPr/>
        </p:nvSpPr>
        <p:spPr>
          <a:xfrm>
            <a:off x="517199" y="5996612"/>
            <a:ext cx="263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E6AF2A-D2EB-BEBD-8E9E-02042002166E}"/>
              </a:ext>
            </a:extLst>
          </p:cNvPr>
          <p:cNvSpPr txBox="1"/>
          <p:nvPr/>
        </p:nvSpPr>
        <p:spPr>
          <a:xfrm>
            <a:off x="4684814" y="5996612"/>
            <a:ext cx="219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B5413-7B2D-F2EC-888F-2A671D216E64}"/>
              </a:ext>
            </a:extLst>
          </p:cNvPr>
          <p:cNvSpPr txBox="1"/>
          <p:nvPr/>
        </p:nvSpPr>
        <p:spPr>
          <a:xfrm>
            <a:off x="2642629" y="5999986"/>
            <a:ext cx="219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543995-E27D-6168-5D04-C5B1EEB7EFB1}"/>
              </a:ext>
            </a:extLst>
          </p:cNvPr>
          <p:cNvSpPr txBox="1"/>
          <p:nvPr/>
        </p:nvSpPr>
        <p:spPr>
          <a:xfrm>
            <a:off x="2614951" y="3637964"/>
            <a:ext cx="528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CCF2D5-47B4-1D1F-107C-E7486B98AF94}"/>
              </a:ext>
            </a:extLst>
          </p:cNvPr>
          <p:cNvSpPr txBox="1"/>
          <p:nvPr/>
        </p:nvSpPr>
        <p:spPr>
          <a:xfrm>
            <a:off x="3938745" y="3641186"/>
            <a:ext cx="4593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F118BC-8DD6-7E2B-EAF7-0ECE7803EC74}"/>
              </a:ext>
            </a:extLst>
          </p:cNvPr>
          <p:cNvSpPr txBox="1"/>
          <p:nvPr/>
        </p:nvSpPr>
        <p:spPr>
          <a:xfrm>
            <a:off x="517199" y="3395319"/>
            <a:ext cx="263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8BA14-19A6-07B5-3EBA-D590F62E8473}"/>
              </a:ext>
            </a:extLst>
          </p:cNvPr>
          <p:cNvSpPr txBox="1"/>
          <p:nvPr/>
        </p:nvSpPr>
        <p:spPr>
          <a:xfrm>
            <a:off x="2616163" y="3395319"/>
            <a:ext cx="263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B24C9-929F-DD5A-9FDF-F294A0EE0BFC}"/>
              </a:ext>
            </a:extLst>
          </p:cNvPr>
          <p:cNvSpPr txBox="1"/>
          <p:nvPr/>
        </p:nvSpPr>
        <p:spPr>
          <a:xfrm>
            <a:off x="4663173" y="3395319"/>
            <a:ext cx="263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9EAC9A-BB1A-79F7-37FC-E3A9426F1A16}"/>
              </a:ext>
            </a:extLst>
          </p:cNvPr>
          <p:cNvSpPr txBox="1"/>
          <p:nvPr/>
        </p:nvSpPr>
        <p:spPr>
          <a:xfrm>
            <a:off x="2814577" y="228921"/>
            <a:ext cx="256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00343-4758-4233-17EE-EE403F1BB280}"/>
              </a:ext>
            </a:extLst>
          </p:cNvPr>
          <p:cNvSpPr txBox="1"/>
          <p:nvPr/>
        </p:nvSpPr>
        <p:spPr>
          <a:xfrm>
            <a:off x="4567598" y="228921"/>
            <a:ext cx="256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1482D7E-5ECE-239C-3497-93B46BF632A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844" t="9589" r="66635" b="86484"/>
          <a:stretch/>
        </p:blipFill>
        <p:spPr>
          <a:xfrm>
            <a:off x="729162" y="3399976"/>
            <a:ext cx="1458686" cy="215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6BFC7-D798-E1C9-88CD-5399823B55E0}"/>
              </a:ext>
            </a:extLst>
          </p:cNvPr>
          <p:cNvSpPr txBox="1"/>
          <p:nvPr/>
        </p:nvSpPr>
        <p:spPr>
          <a:xfrm>
            <a:off x="570115" y="6438364"/>
            <a:ext cx="6694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1.4e-06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40BE7-3C26-0FBC-AD6F-7F5AA83061CB}"/>
              </a:ext>
            </a:extLst>
          </p:cNvPr>
          <p:cNvSpPr txBox="1"/>
          <p:nvPr/>
        </p:nvSpPr>
        <p:spPr>
          <a:xfrm>
            <a:off x="1923422" y="3640016"/>
            <a:ext cx="528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74863C-3D92-C21F-668E-25665F4AF4DE}"/>
              </a:ext>
            </a:extLst>
          </p:cNvPr>
          <p:cNvSpPr txBox="1"/>
          <p:nvPr/>
        </p:nvSpPr>
        <p:spPr>
          <a:xfrm>
            <a:off x="1821209" y="6368776"/>
            <a:ext cx="528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0.66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32D74-BCA7-86F5-F8D6-0A2BB4BDF004}"/>
              </a:ext>
            </a:extLst>
          </p:cNvPr>
          <p:cNvSpPr txBox="1"/>
          <p:nvPr/>
        </p:nvSpPr>
        <p:spPr>
          <a:xfrm>
            <a:off x="2579845" y="6389098"/>
            <a:ext cx="528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0.34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5367E-7A90-7AB8-1E6D-88ED91BB8333}"/>
              </a:ext>
            </a:extLst>
          </p:cNvPr>
          <p:cNvSpPr txBox="1"/>
          <p:nvPr/>
        </p:nvSpPr>
        <p:spPr>
          <a:xfrm>
            <a:off x="3675689" y="6438363"/>
            <a:ext cx="6694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0.12</a:t>
            </a:r>
          </a:p>
        </p:txBody>
      </p:sp>
    </p:spTree>
    <p:extLst>
      <p:ext uri="{BB962C8B-B14F-4D97-AF65-F5344CB8AC3E}">
        <p14:creationId xmlns:p14="http://schemas.microsoft.com/office/powerpoint/2010/main" val="427470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1198</TotalTime>
  <Words>27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144</cp:revision>
  <dcterms:created xsi:type="dcterms:W3CDTF">2024-08-26T17:59:41Z</dcterms:created>
  <dcterms:modified xsi:type="dcterms:W3CDTF">2024-09-16T04:57:03Z</dcterms:modified>
</cp:coreProperties>
</file>