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0" r:id="rId2"/>
    <p:sldId id="261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0"/>
    <p:restoredTop sz="94658"/>
  </p:normalViewPr>
  <p:slideViewPr>
    <p:cSldViewPr snapToGrid="0">
      <p:cViewPr>
        <p:scale>
          <a:sx n="91" d="100"/>
          <a:sy n="91" d="100"/>
        </p:scale>
        <p:origin x="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" b="1"/>
          <a:stretch/>
        </p:blipFill>
        <p:spPr>
          <a:xfrm>
            <a:off x="1260356" y="1894998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85"/>
          <a:stretch/>
        </p:blipFill>
        <p:spPr>
          <a:xfrm>
            <a:off x="1138161" y="4855527"/>
            <a:ext cx="10958980" cy="267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" b="1"/>
          <a:stretch/>
        </p:blipFill>
        <p:spPr>
          <a:xfrm>
            <a:off x="1260356" y="1894998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57" b="5693"/>
          <a:stretch/>
        </p:blipFill>
        <p:spPr>
          <a:xfrm>
            <a:off x="0" y="4877793"/>
            <a:ext cx="12097141" cy="2613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22</Words>
  <Application>Microsoft Macintosh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126</cp:revision>
  <dcterms:created xsi:type="dcterms:W3CDTF">2024-08-26T17:59:41Z</dcterms:created>
  <dcterms:modified xsi:type="dcterms:W3CDTF">2024-09-05T19:01:48Z</dcterms:modified>
</cp:coreProperties>
</file>