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60" r:id="rId2"/>
  </p:sldIdLst>
  <p:sldSz cx="133207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68EE"/>
    <a:srgbClr val="F1807F"/>
    <a:srgbClr val="BDB3F6"/>
    <a:srgbClr val="5CB270"/>
    <a:srgbClr val="FFFFFF"/>
    <a:srgbClr val="F4F269"/>
    <a:srgbClr val="CEE26B"/>
    <a:srgbClr val="A8D26D"/>
    <a:srgbClr val="82C26E"/>
    <a:srgbClr val="DCE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984"/>
    <p:restoredTop sz="94633"/>
  </p:normalViewPr>
  <p:slideViewPr>
    <p:cSldViewPr snapToGrid="0">
      <p:cViewPr>
        <p:scale>
          <a:sx n="130" d="100"/>
          <a:sy n="130" d="100"/>
        </p:scale>
        <p:origin x="1984" y="-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977C2-3852-6343-8FB6-75798599EF47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5588" y="1143000"/>
            <a:ext cx="38068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55F2B-D280-0548-9DA4-50222134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25588" y="1143000"/>
            <a:ext cx="38068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55F2B-D280-0548-9DA4-50222134F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76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054" y="1767462"/>
            <a:ext cx="11322606" cy="3759917"/>
          </a:xfrm>
        </p:spPr>
        <p:txBody>
          <a:bodyPr anchor="b"/>
          <a:lstStyle>
            <a:lvl1pPr algn="ctr">
              <a:defRPr sz="87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5672376"/>
            <a:ext cx="9990535" cy="2607442"/>
          </a:xfrm>
        </p:spPr>
        <p:txBody>
          <a:bodyPr/>
          <a:lstStyle>
            <a:lvl1pPr marL="0" indent="0" algn="ctr">
              <a:buNone/>
              <a:defRPr sz="3496"/>
            </a:lvl1pPr>
            <a:lvl2pPr marL="666049" indent="0" algn="ctr">
              <a:buNone/>
              <a:defRPr sz="2914"/>
            </a:lvl2pPr>
            <a:lvl3pPr marL="1332098" indent="0" algn="ctr">
              <a:buNone/>
              <a:defRPr sz="2622"/>
            </a:lvl3pPr>
            <a:lvl4pPr marL="1998147" indent="0" algn="ctr">
              <a:buNone/>
              <a:defRPr sz="2331"/>
            </a:lvl4pPr>
            <a:lvl5pPr marL="2664196" indent="0" algn="ctr">
              <a:buNone/>
              <a:defRPr sz="2331"/>
            </a:lvl5pPr>
            <a:lvl6pPr marL="3330245" indent="0" algn="ctr">
              <a:buNone/>
              <a:defRPr sz="2331"/>
            </a:lvl6pPr>
            <a:lvl7pPr marL="3996294" indent="0" algn="ctr">
              <a:buNone/>
              <a:defRPr sz="2331"/>
            </a:lvl7pPr>
            <a:lvl8pPr marL="4662343" indent="0" algn="ctr">
              <a:buNone/>
              <a:defRPr sz="2331"/>
            </a:lvl8pPr>
            <a:lvl9pPr marL="5328392" indent="0" algn="ctr">
              <a:buNone/>
              <a:defRPr sz="23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3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6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6" y="574987"/>
            <a:ext cx="287227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800" y="574987"/>
            <a:ext cx="8450327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4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2" y="2692444"/>
            <a:ext cx="11489115" cy="4492401"/>
          </a:xfrm>
        </p:spPr>
        <p:txBody>
          <a:bodyPr anchor="b"/>
          <a:lstStyle>
            <a:lvl1pPr>
              <a:defRPr sz="87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2" y="7227345"/>
            <a:ext cx="11489115" cy="2362447"/>
          </a:xfrm>
        </p:spPr>
        <p:txBody>
          <a:bodyPr/>
          <a:lstStyle>
            <a:lvl1pPr marL="0" indent="0">
              <a:buNone/>
              <a:defRPr sz="3496">
                <a:solidFill>
                  <a:schemeClr val="tx1">
                    <a:tint val="82000"/>
                  </a:schemeClr>
                </a:solidFill>
              </a:defRPr>
            </a:lvl1pPr>
            <a:lvl2pPr marL="666049" indent="0">
              <a:buNone/>
              <a:defRPr sz="2914">
                <a:solidFill>
                  <a:schemeClr val="tx1">
                    <a:tint val="82000"/>
                  </a:schemeClr>
                </a:solidFill>
              </a:defRPr>
            </a:lvl2pPr>
            <a:lvl3pPr marL="1332098" indent="0">
              <a:buNone/>
              <a:defRPr sz="2622">
                <a:solidFill>
                  <a:schemeClr val="tx1">
                    <a:tint val="82000"/>
                  </a:schemeClr>
                </a:solidFill>
              </a:defRPr>
            </a:lvl3pPr>
            <a:lvl4pPr marL="1998147" indent="0">
              <a:buNone/>
              <a:defRPr sz="2331">
                <a:solidFill>
                  <a:schemeClr val="tx1">
                    <a:tint val="82000"/>
                  </a:schemeClr>
                </a:solidFill>
              </a:defRPr>
            </a:lvl4pPr>
            <a:lvl5pPr marL="2664196" indent="0">
              <a:buNone/>
              <a:defRPr sz="2331">
                <a:solidFill>
                  <a:schemeClr val="tx1">
                    <a:tint val="82000"/>
                  </a:schemeClr>
                </a:solidFill>
              </a:defRPr>
            </a:lvl5pPr>
            <a:lvl6pPr marL="3330245" indent="0">
              <a:buNone/>
              <a:defRPr sz="2331">
                <a:solidFill>
                  <a:schemeClr val="tx1">
                    <a:tint val="82000"/>
                  </a:schemeClr>
                </a:solidFill>
              </a:defRPr>
            </a:lvl6pPr>
            <a:lvl7pPr marL="3996294" indent="0">
              <a:buNone/>
              <a:defRPr sz="2331">
                <a:solidFill>
                  <a:schemeClr val="tx1">
                    <a:tint val="82000"/>
                  </a:schemeClr>
                </a:solidFill>
              </a:defRPr>
            </a:lvl7pPr>
            <a:lvl8pPr marL="4662343" indent="0">
              <a:buNone/>
              <a:defRPr sz="2331">
                <a:solidFill>
                  <a:schemeClr val="tx1">
                    <a:tint val="82000"/>
                  </a:schemeClr>
                </a:solidFill>
              </a:defRPr>
            </a:lvl8pPr>
            <a:lvl9pPr marL="5328392" indent="0">
              <a:buNone/>
              <a:defRPr sz="233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2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2874937"/>
            <a:ext cx="5661303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2874937"/>
            <a:ext cx="5661303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6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74990"/>
            <a:ext cx="1148911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6" y="2647443"/>
            <a:ext cx="5635285" cy="1297471"/>
          </a:xfrm>
        </p:spPr>
        <p:txBody>
          <a:bodyPr anchor="b"/>
          <a:lstStyle>
            <a:lvl1pPr marL="0" indent="0">
              <a:buNone/>
              <a:defRPr sz="3496" b="1"/>
            </a:lvl1pPr>
            <a:lvl2pPr marL="666049" indent="0">
              <a:buNone/>
              <a:defRPr sz="2914" b="1"/>
            </a:lvl2pPr>
            <a:lvl3pPr marL="1332098" indent="0">
              <a:buNone/>
              <a:defRPr sz="2622" b="1"/>
            </a:lvl3pPr>
            <a:lvl4pPr marL="1998147" indent="0">
              <a:buNone/>
              <a:defRPr sz="2331" b="1"/>
            </a:lvl4pPr>
            <a:lvl5pPr marL="2664196" indent="0">
              <a:buNone/>
              <a:defRPr sz="2331" b="1"/>
            </a:lvl5pPr>
            <a:lvl6pPr marL="3330245" indent="0">
              <a:buNone/>
              <a:defRPr sz="2331" b="1"/>
            </a:lvl6pPr>
            <a:lvl7pPr marL="3996294" indent="0">
              <a:buNone/>
              <a:defRPr sz="2331" b="1"/>
            </a:lvl7pPr>
            <a:lvl8pPr marL="4662343" indent="0">
              <a:buNone/>
              <a:defRPr sz="2331" b="1"/>
            </a:lvl8pPr>
            <a:lvl9pPr marL="5328392" indent="0">
              <a:buNone/>
              <a:defRPr sz="23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6" y="3944914"/>
            <a:ext cx="563528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2" y="2647443"/>
            <a:ext cx="5663038" cy="1297471"/>
          </a:xfrm>
        </p:spPr>
        <p:txBody>
          <a:bodyPr anchor="b"/>
          <a:lstStyle>
            <a:lvl1pPr marL="0" indent="0">
              <a:buNone/>
              <a:defRPr sz="3496" b="1"/>
            </a:lvl1pPr>
            <a:lvl2pPr marL="666049" indent="0">
              <a:buNone/>
              <a:defRPr sz="2914" b="1"/>
            </a:lvl2pPr>
            <a:lvl3pPr marL="1332098" indent="0">
              <a:buNone/>
              <a:defRPr sz="2622" b="1"/>
            </a:lvl3pPr>
            <a:lvl4pPr marL="1998147" indent="0">
              <a:buNone/>
              <a:defRPr sz="2331" b="1"/>
            </a:lvl4pPr>
            <a:lvl5pPr marL="2664196" indent="0">
              <a:buNone/>
              <a:defRPr sz="2331" b="1"/>
            </a:lvl5pPr>
            <a:lvl6pPr marL="3330245" indent="0">
              <a:buNone/>
              <a:defRPr sz="2331" b="1"/>
            </a:lvl6pPr>
            <a:lvl7pPr marL="3996294" indent="0">
              <a:buNone/>
              <a:defRPr sz="2331" b="1"/>
            </a:lvl7pPr>
            <a:lvl8pPr marL="4662343" indent="0">
              <a:buNone/>
              <a:defRPr sz="2331" b="1"/>
            </a:lvl8pPr>
            <a:lvl9pPr marL="5328392" indent="0">
              <a:buNone/>
              <a:defRPr sz="23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2" y="3944914"/>
            <a:ext cx="5663038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7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0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5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719984"/>
            <a:ext cx="4296277" cy="2519945"/>
          </a:xfrm>
        </p:spPr>
        <p:txBody>
          <a:bodyPr anchor="b"/>
          <a:lstStyle>
            <a:lvl1pPr>
              <a:defRPr sz="46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554968"/>
            <a:ext cx="6743611" cy="7674832"/>
          </a:xfrm>
        </p:spPr>
        <p:txBody>
          <a:bodyPr/>
          <a:lstStyle>
            <a:lvl1pPr>
              <a:defRPr sz="4662"/>
            </a:lvl1pPr>
            <a:lvl2pPr>
              <a:defRPr sz="4079"/>
            </a:lvl2pPr>
            <a:lvl3pPr>
              <a:defRPr sz="3496"/>
            </a:lvl3pPr>
            <a:lvl4pPr>
              <a:defRPr sz="2914"/>
            </a:lvl4pPr>
            <a:lvl5pPr>
              <a:defRPr sz="2914"/>
            </a:lvl5pPr>
            <a:lvl6pPr>
              <a:defRPr sz="2914"/>
            </a:lvl6pPr>
            <a:lvl7pPr>
              <a:defRPr sz="2914"/>
            </a:lvl7pPr>
            <a:lvl8pPr>
              <a:defRPr sz="2914"/>
            </a:lvl8pPr>
            <a:lvl9pPr>
              <a:defRPr sz="29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3239929"/>
            <a:ext cx="4296277" cy="6002369"/>
          </a:xfrm>
        </p:spPr>
        <p:txBody>
          <a:bodyPr/>
          <a:lstStyle>
            <a:lvl1pPr marL="0" indent="0">
              <a:buNone/>
              <a:defRPr sz="2331"/>
            </a:lvl1pPr>
            <a:lvl2pPr marL="666049" indent="0">
              <a:buNone/>
              <a:defRPr sz="2040"/>
            </a:lvl2pPr>
            <a:lvl3pPr marL="1332098" indent="0">
              <a:buNone/>
              <a:defRPr sz="1748"/>
            </a:lvl3pPr>
            <a:lvl4pPr marL="1998147" indent="0">
              <a:buNone/>
              <a:defRPr sz="1457"/>
            </a:lvl4pPr>
            <a:lvl5pPr marL="2664196" indent="0">
              <a:buNone/>
              <a:defRPr sz="1457"/>
            </a:lvl5pPr>
            <a:lvl6pPr marL="3330245" indent="0">
              <a:buNone/>
              <a:defRPr sz="1457"/>
            </a:lvl6pPr>
            <a:lvl7pPr marL="3996294" indent="0">
              <a:buNone/>
              <a:defRPr sz="1457"/>
            </a:lvl7pPr>
            <a:lvl8pPr marL="4662343" indent="0">
              <a:buNone/>
              <a:defRPr sz="1457"/>
            </a:lvl8pPr>
            <a:lvl9pPr marL="5328392" indent="0">
              <a:buNone/>
              <a:defRPr sz="14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28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719984"/>
            <a:ext cx="4296277" cy="2519945"/>
          </a:xfrm>
        </p:spPr>
        <p:txBody>
          <a:bodyPr anchor="b"/>
          <a:lstStyle>
            <a:lvl1pPr>
              <a:defRPr sz="46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554968"/>
            <a:ext cx="6743611" cy="7674832"/>
          </a:xfrm>
        </p:spPr>
        <p:txBody>
          <a:bodyPr anchor="t"/>
          <a:lstStyle>
            <a:lvl1pPr marL="0" indent="0">
              <a:buNone/>
              <a:defRPr sz="4662"/>
            </a:lvl1pPr>
            <a:lvl2pPr marL="666049" indent="0">
              <a:buNone/>
              <a:defRPr sz="4079"/>
            </a:lvl2pPr>
            <a:lvl3pPr marL="1332098" indent="0">
              <a:buNone/>
              <a:defRPr sz="3496"/>
            </a:lvl3pPr>
            <a:lvl4pPr marL="1998147" indent="0">
              <a:buNone/>
              <a:defRPr sz="2914"/>
            </a:lvl4pPr>
            <a:lvl5pPr marL="2664196" indent="0">
              <a:buNone/>
              <a:defRPr sz="2914"/>
            </a:lvl5pPr>
            <a:lvl6pPr marL="3330245" indent="0">
              <a:buNone/>
              <a:defRPr sz="2914"/>
            </a:lvl6pPr>
            <a:lvl7pPr marL="3996294" indent="0">
              <a:buNone/>
              <a:defRPr sz="2914"/>
            </a:lvl7pPr>
            <a:lvl8pPr marL="4662343" indent="0">
              <a:buNone/>
              <a:defRPr sz="2914"/>
            </a:lvl8pPr>
            <a:lvl9pPr marL="5328392" indent="0">
              <a:buNone/>
              <a:defRPr sz="291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3239929"/>
            <a:ext cx="4296277" cy="6002369"/>
          </a:xfrm>
        </p:spPr>
        <p:txBody>
          <a:bodyPr/>
          <a:lstStyle>
            <a:lvl1pPr marL="0" indent="0">
              <a:buNone/>
              <a:defRPr sz="2331"/>
            </a:lvl1pPr>
            <a:lvl2pPr marL="666049" indent="0">
              <a:buNone/>
              <a:defRPr sz="2040"/>
            </a:lvl2pPr>
            <a:lvl3pPr marL="1332098" indent="0">
              <a:buNone/>
              <a:defRPr sz="1748"/>
            </a:lvl3pPr>
            <a:lvl4pPr marL="1998147" indent="0">
              <a:buNone/>
              <a:defRPr sz="1457"/>
            </a:lvl4pPr>
            <a:lvl5pPr marL="2664196" indent="0">
              <a:buNone/>
              <a:defRPr sz="1457"/>
            </a:lvl5pPr>
            <a:lvl6pPr marL="3330245" indent="0">
              <a:buNone/>
              <a:defRPr sz="1457"/>
            </a:lvl6pPr>
            <a:lvl7pPr marL="3996294" indent="0">
              <a:buNone/>
              <a:defRPr sz="1457"/>
            </a:lvl7pPr>
            <a:lvl8pPr marL="4662343" indent="0">
              <a:buNone/>
              <a:defRPr sz="1457"/>
            </a:lvl8pPr>
            <a:lvl9pPr marL="5328392" indent="0">
              <a:buNone/>
              <a:defRPr sz="14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7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574990"/>
            <a:ext cx="1148911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2874937"/>
            <a:ext cx="1148911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10009783"/>
            <a:ext cx="299716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4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16157-31ED-214D-A6E8-583A2FDE31BF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10009783"/>
            <a:ext cx="449574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4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10009783"/>
            <a:ext cx="299716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4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E1695-99D4-1A42-9323-CE76EACE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8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32098" rtl="0" eaLnBrk="1" latinLnBrk="0" hangingPunct="1">
        <a:lnSpc>
          <a:spcPct val="90000"/>
        </a:lnSpc>
        <a:spcBef>
          <a:spcPct val="0"/>
        </a:spcBef>
        <a:buNone/>
        <a:defRPr sz="64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3024" indent="-333024" algn="l" defTabSz="1332098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4079" kern="1200">
          <a:solidFill>
            <a:schemeClr val="tx1"/>
          </a:solidFill>
          <a:latin typeface="+mn-lt"/>
          <a:ea typeface="+mn-ea"/>
          <a:cs typeface="+mn-cs"/>
        </a:defRPr>
      </a:lvl1pPr>
      <a:lvl2pPr marL="999073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3496" kern="1200">
          <a:solidFill>
            <a:schemeClr val="tx1"/>
          </a:solidFill>
          <a:latin typeface="+mn-lt"/>
          <a:ea typeface="+mn-ea"/>
          <a:cs typeface="+mn-cs"/>
        </a:defRPr>
      </a:lvl2pPr>
      <a:lvl3pPr marL="1665122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914" kern="1200">
          <a:solidFill>
            <a:schemeClr val="tx1"/>
          </a:solidFill>
          <a:latin typeface="+mn-lt"/>
          <a:ea typeface="+mn-ea"/>
          <a:cs typeface="+mn-cs"/>
        </a:defRPr>
      </a:lvl3pPr>
      <a:lvl4pPr marL="2331171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4pPr>
      <a:lvl5pPr marL="2997220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5pPr>
      <a:lvl6pPr marL="3663269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6pPr>
      <a:lvl7pPr marL="4329318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7pPr>
      <a:lvl8pPr marL="4995367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8pPr>
      <a:lvl9pPr marL="5661416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1pPr>
      <a:lvl2pPr marL="666049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2pPr>
      <a:lvl3pPr marL="1332098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3pPr>
      <a:lvl4pPr marL="1998147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4pPr>
      <a:lvl5pPr marL="2664196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5pPr>
      <a:lvl6pPr marL="3330245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6pPr>
      <a:lvl7pPr marL="3996294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7pPr>
      <a:lvl8pPr marL="4662343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8pPr>
      <a:lvl9pPr marL="5328392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DF01EF-418A-DC6F-042F-BE509D8538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87655" y="1557905"/>
            <a:ext cx="9428400" cy="3142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CEA291-49CB-B16E-7D87-7440F59727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4175" b="23333"/>
          <a:stretch/>
        </p:blipFill>
        <p:spPr>
          <a:xfrm>
            <a:off x="1094836" y="7112194"/>
            <a:ext cx="10614038" cy="6978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A40A2E-D824-52F7-9955-61400BAB096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9463" b="48357"/>
          <a:stretch/>
        </p:blipFill>
        <p:spPr>
          <a:xfrm>
            <a:off x="1094836" y="4755932"/>
            <a:ext cx="10614038" cy="23562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3865F28-639C-D505-4857-FFB70D0610A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218" r="79238" b="93181"/>
          <a:stretch/>
        </p:blipFill>
        <p:spPr>
          <a:xfrm>
            <a:off x="2352858" y="4622759"/>
            <a:ext cx="897255" cy="15589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F25CCD1-7703-8148-DB5C-F92479BAAEC2}"/>
              </a:ext>
            </a:extLst>
          </p:cNvPr>
          <p:cNvSpPr txBox="1"/>
          <p:nvPr/>
        </p:nvSpPr>
        <p:spPr>
          <a:xfrm>
            <a:off x="1876425" y="4630807"/>
            <a:ext cx="4283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7B68E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CB160D-4D1E-D9D1-F875-9A88635E06E2}"/>
              </a:ext>
            </a:extLst>
          </p:cNvPr>
          <p:cNvSpPr txBox="1"/>
          <p:nvPr/>
        </p:nvSpPr>
        <p:spPr>
          <a:xfrm>
            <a:off x="3390710" y="4630806"/>
            <a:ext cx="3802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180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74863C-3D92-C21F-668E-25665F4AF4DE}"/>
              </a:ext>
            </a:extLst>
          </p:cNvPr>
          <p:cNvSpPr txBox="1"/>
          <p:nvPr/>
        </p:nvSpPr>
        <p:spPr>
          <a:xfrm>
            <a:off x="4440641" y="4630805"/>
            <a:ext cx="3802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F180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75EA22-4D65-ED4C-1B66-429D5CFBE4A4}"/>
              </a:ext>
            </a:extLst>
          </p:cNvPr>
          <p:cNvSpPr txBox="1"/>
          <p:nvPr/>
        </p:nvSpPr>
        <p:spPr>
          <a:xfrm>
            <a:off x="5890713" y="4635124"/>
            <a:ext cx="4283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7B68E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69FE61-C252-1B43-1549-BD89B629B1CE}"/>
              </a:ext>
            </a:extLst>
          </p:cNvPr>
          <p:cNvSpPr txBox="1"/>
          <p:nvPr/>
        </p:nvSpPr>
        <p:spPr>
          <a:xfrm>
            <a:off x="7656873" y="4630805"/>
            <a:ext cx="5709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Variability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A64A9F9-D478-8F04-6662-7339A10F3ED2}"/>
              </a:ext>
            </a:extLst>
          </p:cNvPr>
          <p:cNvCxnSpPr>
            <a:cxnSpLocks/>
          </p:cNvCxnSpPr>
          <p:nvPr/>
        </p:nvCxnSpPr>
        <p:spPr>
          <a:xfrm>
            <a:off x="8181446" y="4737039"/>
            <a:ext cx="19935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D63A7AD-5D1A-AA13-5004-B4B10349C4A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78177" b="2525"/>
          <a:stretch/>
        </p:blipFill>
        <p:spPr>
          <a:xfrm>
            <a:off x="1094836" y="7921785"/>
            <a:ext cx="10614038" cy="10780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174E9C-355B-8C03-BAB9-EC9E1F203D0A}"/>
              </a:ext>
            </a:extLst>
          </p:cNvPr>
          <p:cNvSpPr txBox="1"/>
          <p:nvPr/>
        </p:nvSpPr>
        <p:spPr>
          <a:xfrm>
            <a:off x="3736943" y="170731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F89ED9-D701-D284-04E1-7A74A8B30025}"/>
              </a:ext>
            </a:extLst>
          </p:cNvPr>
          <p:cNvSpPr txBox="1"/>
          <p:nvPr/>
        </p:nvSpPr>
        <p:spPr>
          <a:xfrm>
            <a:off x="6220310" y="1707317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B70C7-A643-1540-7181-DD641D880418}"/>
              </a:ext>
            </a:extLst>
          </p:cNvPr>
          <p:cNvSpPr txBox="1"/>
          <p:nvPr/>
        </p:nvSpPr>
        <p:spPr>
          <a:xfrm>
            <a:off x="8672318" y="1707317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514155-FCD4-CD2A-D028-A5158276C322}"/>
              </a:ext>
            </a:extLst>
          </p:cNvPr>
          <p:cNvSpPr txBox="1"/>
          <p:nvPr/>
        </p:nvSpPr>
        <p:spPr>
          <a:xfrm>
            <a:off x="1707570" y="4835179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100463-CBE6-F1FE-30BD-5E52A6A88926}"/>
              </a:ext>
            </a:extLst>
          </p:cNvPr>
          <p:cNvSpPr txBox="1"/>
          <p:nvPr/>
        </p:nvSpPr>
        <p:spPr>
          <a:xfrm>
            <a:off x="1714500" y="7938702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176AE4-2C2C-A145-C52D-B68B5DB37C99}"/>
              </a:ext>
            </a:extLst>
          </p:cNvPr>
          <p:cNvSpPr txBox="1"/>
          <p:nvPr/>
        </p:nvSpPr>
        <p:spPr>
          <a:xfrm>
            <a:off x="4264864" y="4835179"/>
            <a:ext cx="255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3389D1-AF89-5A28-F0F0-FD72E77C7654}"/>
              </a:ext>
            </a:extLst>
          </p:cNvPr>
          <p:cNvSpPr txBox="1"/>
          <p:nvPr/>
        </p:nvSpPr>
        <p:spPr>
          <a:xfrm>
            <a:off x="6835077" y="4835179"/>
            <a:ext cx="227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48FA98-F1DE-E86E-A032-906077FEE3E4}"/>
              </a:ext>
            </a:extLst>
          </p:cNvPr>
          <p:cNvSpPr txBox="1"/>
          <p:nvPr/>
        </p:nvSpPr>
        <p:spPr>
          <a:xfrm>
            <a:off x="9336709" y="4835179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E6AF2A-D2EB-BEBD-8E9E-02042002166E}"/>
              </a:ext>
            </a:extLst>
          </p:cNvPr>
          <p:cNvSpPr txBox="1"/>
          <p:nvPr/>
        </p:nvSpPr>
        <p:spPr>
          <a:xfrm>
            <a:off x="6813239" y="7938702"/>
            <a:ext cx="2199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251BAE-F664-76A0-9087-366A6DD58BDA}"/>
              </a:ext>
            </a:extLst>
          </p:cNvPr>
          <p:cNvSpPr txBox="1"/>
          <p:nvPr/>
        </p:nvSpPr>
        <p:spPr>
          <a:xfrm>
            <a:off x="11358898" y="793870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BB5413-7B2D-F2EC-888F-2A671D216E64}"/>
              </a:ext>
            </a:extLst>
          </p:cNvPr>
          <p:cNvSpPr txBox="1"/>
          <p:nvPr/>
        </p:nvSpPr>
        <p:spPr>
          <a:xfrm>
            <a:off x="4267108" y="7938702"/>
            <a:ext cx="2199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2BF0EF-1F18-1922-5BF1-4518D06D4087}"/>
              </a:ext>
            </a:extLst>
          </p:cNvPr>
          <p:cNvCxnSpPr>
            <a:cxnSpLocks/>
          </p:cNvCxnSpPr>
          <p:nvPr/>
        </p:nvCxnSpPr>
        <p:spPr>
          <a:xfrm>
            <a:off x="7493654" y="4737039"/>
            <a:ext cx="163219" cy="0"/>
          </a:xfrm>
          <a:prstGeom prst="straightConnector1">
            <a:avLst/>
          </a:prstGeom>
          <a:ln w="9525">
            <a:solidFill>
              <a:schemeClr val="tx1"/>
            </a:solidFill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F8149E3-21C8-AA5D-C2B2-7594A3FDD6FA}"/>
              </a:ext>
            </a:extLst>
          </p:cNvPr>
          <p:cNvSpPr txBox="1"/>
          <p:nvPr/>
        </p:nvSpPr>
        <p:spPr>
          <a:xfrm>
            <a:off x="10216052" y="4637779"/>
            <a:ext cx="5709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Variability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94A00B-3C0D-9910-7124-14D5FA1A115E}"/>
              </a:ext>
            </a:extLst>
          </p:cNvPr>
          <p:cNvCxnSpPr>
            <a:cxnSpLocks/>
          </p:cNvCxnSpPr>
          <p:nvPr/>
        </p:nvCxnSpPr>
        <p:spPr>
          <a:xfrm>
            <a:off x="10740625" y="4744013"/>
            <a:ext cx="19935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474EF0-8208-319A-AA8A-3AFA66A975C8}"/>
              </a:ext>
            </a:extLst>
          </p:cNvPr>
          <p:cNvCxnSpPr>
            <a:cxnSpLocks/>
          </p:cNvCxnSpPr>
          <p:nvPr/>
        </p:nvCxnSpPr>
        <p:spPr>
          <a:xfrm>
            <a:off x="10052833" y="4744013"/>
            <a:ext cx="163219" cy="0"/>
          </a:xfrm>
          <a:prstGeom prst="straightConnector1">
            <a:avLst/>
          </a:prstGeom>
          <a:ln w="9525">
            <a:solidFill>
              <a:schemeClr val="tx1"/>
            </a:solidFill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02EF8F-64EE-336C-6E94-90605729BA42}"/>
              </a:ext>
            </a:extLst>
          </p:cNvPr>
          <p:cNvCxnSpPr>
            <a:cxnSpLocks/>
          </p:cNvCxnSpPr>
          <p:nvPr/>
        </p:nvCxnSpPr>
        <p:spPr>
          <a:xfrm>
            <a:off x="6283047" y="4737039"/>
            <a:ext cx="199354" cy="0"/>
          </a:xfrm>
          <a:prstGeom prst="straightConnector1">
            <a:avLst/>
          </a:prstGeom>
          <a:ln w="9525">
            <a:solidFill>
              <a:srgbClr val="7B68EE"/>
            </a:solidFill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C53474-D471-4557-6205-1C02682442C2}"/>
              </a:ext>
            </a:extLst>
          </p:cNvPr>
          <p:cNvCxnSpPr>
            <a:cxnSpLocks/>
          </p:cNvCxnSpPr>
          <p:nvPr/>
        </p:nvCxnSpPr>
        <p:spPr>
          <a:xfrm>
            <a:off x="3742142" y="4737678"/>
            <a:ext cx="199354" cy="0"/>
          </a:xfrm>
          <a:prstGeom prst="straightConnector1">
            <a:avLst/>
          </a:prstGeom>
          <a:ln w="9525">
            <a:solidFill>
              <a:srgbClr val="F1807F"/>
            </a:solidFill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44B51D-9B17-F532-0EDC-884BE966A38D}"/>
              </a:ext>
            </a:extLst>
          </p:cNvPr>
          <p:cNvCxnSpPr>
            <a:cxnSpLocks/>
          </p:cNvCxnSpPr>
          <p:nvPr/>
        </p:nvCxnSpPr>
        <p:spPr>
          <a:xfrm rot="10800000">
            <a:off x="4257212" y="4737039"/>
            <a:ext cx="199354" cy="0"/>
          </a:xfrm>
          <a:prstGeom prst="straightConnector1">
            <a:avLst/>
          </a:prstGeom>
          <a:ln w="9525">
            <a:solidFill>
              <a:srgbClr val="F1807F"/>
            </a:solidFill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362B18-4445-F22E-B1DD-E0D5DE6A843E}"/>
              </a:ext>
            </a:extLst>
          </p:cNvPr>
          <p:cNvCxnSpPr>
            <a:cxnSpLocks/>
          </p:cNvCxnSpPr>
          <p:nvPr/>
        </p:nvCxnSpPr>
        <p:spPr>
          <a:xfrm rot="10800000">
            <a:off x="1716885" y="4737993"/>
            <a:ext cx="199354" cy="0"/>
          </a:xfrm>
          <a:prstGeom prst="straightConnector1">
            <a:avLst/>
          </a:prstGeom>
          <a:ln w="9525">
            <a:solidFill>
              <a:srgbClr val="7B68EE"/>
            </a:solidFill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700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1091</TotalTime>
  <Words>18</Words>
  <Application>Microsoft Macintosh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TENG-JUI LIN</dc:creator>
  <cp:lastModifiedBy>TENG-JUI LIN</cp:lastModifiedBy>
  <cp:revision>123</cp:revision>
  <dcterms:created xsi:type="dcterms:W3CDTF">2024-08-26T17:59:41Z</dcterms:created>
  <dcterms:modified xsi:type="dcterms:W3CDTF">2024-09-05T18:42:20Z</dcterms:modified>
</cp:coreProperties>
</file>