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1" r:id="rId2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000"/>
    <a:srgbClr val="5CB270"/>
    <a:srgbClr val="7B68EE"/>
    <a:srgbClr val="F1807F"/>
    <a:srgbClr val="BDB3F6"/>
    <a:srgbClr val="FFFFFF"/>
    <a:srgbClr val="F4F269"/>
    <a:srgbClr val="CEE26B"/>
    <a:srgbClr val="A8D26D"/>
    <a:srgbClr val="82C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07"/>
  </p:normalViewPr>
  <p:slideViewPr>
    <p:cSldViewPr snapToGrid="0">
      <p:cViewPr varScale="1">
        <p:scale>
          <a:sx n="109" d="100"/>
          <a:sy n="109" d="100"/>
        </p:scale>
        <p:origin x="2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37373" y="1371679"/>
            <a:ext cx="2905988" cy="2905988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4306714" y="124856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5541785" y="124856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3313497" y="42535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3412883" y="44979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3366394" y="47379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3371203" y="49903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3242963" y="6526390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3610051" y="5497995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3610052" y="5741533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3390439" y="5991303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3382425" y="6237524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4396959" y="42535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5687753" y="42535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4396959" y="45010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5687753" y="45010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4396959" y="47441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5687753" y="47441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4396959" y="49949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5687753" y="49949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4396959" y="6523892"/>
            <a:ext cx="1066863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5687753" y="6523892"/>
            <a:ext cx="1066863" cy="246221"/>
          </a:xfrm>
          <a:prstGeom prst="rect">
            <a:avLst/>
          </a:prstGeom>
          <a:solidFill>
            <a:srgbClr val="B3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4396959" y="549786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5687753" y="549786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4396959" y="575186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5687753" y="575186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–0.35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4396959" y="599633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5687753" y="599633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4396959" y="625033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5687753" y="625033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BC948F-3FD2-9BB8-851A-3BF7C1CB7B28}"/>
              </a:ext>
            </a:extLst>
          </p:cNvPr>
          <p:cNvSpPr txBox="1"/>
          <p:nvPr/>
        </p:nvSpPr>
        <p:spPr>
          <a:xfrm>
            <a:off x="3164417" y="5240999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F2899-4569-EC88-39DD-1AEEC13351E4}"/>
              </a:ext>
            </a:extLst>
          </p:cNvPr>
          <p:cNvSpPr txBox="1"/>
          <p:nvPr/>
        </p:nvSpPr>
        <p:spPr>
          <a:xfrm>
            <a:off x="4396959" y="524560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CD941-051B-72BA-4EE0-F4DC1A5993AD}"/>
              </a:ext>
            </a:extLst>
          </p:cNvPr>
          <p:cNvSpPr txBox="1"/>
          <p:nvPr/>
        </p:nvSpPr>
        <p:spPr>
          <a:xfrm>
            <a:off x="5687753" y="524560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</TotalTime>
  <Words>49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164</cp:revision>
  <dcterms:created xsi:type="dcterms:W3CDTF">2024-08-26T17:59:41Z</dcterms:created>
  <dcterms:modified xsi:type="dcterms:W3CDTF">2024-09-12T18:00:55Z</dcterms:modified>
</cp:coreProperties>
</file>