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2" r:id="rId2"/>
    <p:sldId id="261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B30000"/>
    <a:srgbClr val="000000"/>
    <a:srgbClr val="5CB270"/>
    <a:srgbClr val="7B68EE"/>
    <a:srgbClr val="F1807F"/>
    <a:srgbClr val="BDB3F6"/>
    <a:srgbClr val="FFFFFF"/>
    <a:srgbClr val="F4F269"/>
    <a:srgbClr val="CEE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/>
    <p:restoredTop sz="94607"/>
  </p:normalViewPr>
  <p:slideViewPr>
    <p:cSldViewPr snapToGrid="0">
      <p:cViewPr varScale="1">
        <p:scale>
          <a:sx n="109" d="100"/>
          <a:sy n="109" d="100"/>
        </p:scale>
        <p:origin x="2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8BFAC-F4F9-7A40-0BA7-F8064D203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66893-6282-03E4-2D86-60DCBA0D13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36B38-FEED-7DF4-0754-86FBEEF14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404E-C83C-642F-6130-481B8051DE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C38FA-AD0F-A761-4040-E2721637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EC40D-0173-F3BA-A7EF-6E888E5A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0355" y="1619769"/>
            <a:ext cx="7200001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EB2A45-4984-BCC0-9E4D-6F6B99B8F6AB}"/>
              </a:ext>
            </a:extLst>
          </p:cNvPr>
          <p:cNvSpPr txBox="1"/>
          <p:nvPr/>
        </p:nvSpPr>
        <p:spPr>
          <a:xfrm>
            <a:off x="328640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7BDB7-EAD9-A318-CE41-FC17B71D2DCC}"/>
              </a:ext>
            </a:extLst>
          </p:cNvPr>
          <p:cNvSpPr txBox="1"/>
          <p:nvPr/>
        </p:nvSpPr>
        <p:spPr>
          <a:xfrm>
            <a:off x="4769445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A45E5-4F1B-66B5-37B6-20EEC8149B15}"/>
              </a:ext>
            </a:extLst>
          </p:cNvPr>
          <p:cNvSpPr txBox="1"/>
          <p:nvPr/>
        </p:nvSpPr>
        <p:spPr>
          <a:xfrm>
            <a:off x="2458138" y="44391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3BAE3-B807-AF5F-AF19-3F3B64BA160E}"/>
              </a:ext>
            </a:extLst>
          </p:cNvPr>
          <p:cNvSpPr txBox="1"/>
          <p:nvPr/>
        </p:nvSpPr>
        <p:spPr>
          <a:xfrm>
            <a:off x="2557524" y="46835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33A74-C8C3-10AE-6AEA-B526C94FE0F3}"/>
              </a:ext>
            </a:extLst>
          </p:cNvPr>
          <p:cNvSpPr txBox="1"/>
          <p:nvPr/>
        </p:nvSpPr>
        <p:spPr>
          <a:xfrm>
            <a:off x="2511035" y="49235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93BB-C69E-E2CE-D6CC-7B1E6E7635A6}"/>
              </a:ext>
            </a:extLst>
          </p:cNvPr>
          <p:cNvSpPr txBox="1"/>
          <p:nvPr/>
        </p:nvSpPr>
        <p:spPr>
          <a:xfrm>
            <a:off x="2515844" y="51759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AF337-39E8-92F2-9B07-21DACC78217B}"/>
              </a:ext>
            </a:extLst>
          </p:cNvPr>
          <p:cNvSpPr txBox="1"/>
          <p:nvPr/>
        </p:nvSpPr>
        <p:spPr>
          <a:xfrm>
            <a:off x="2387604" y="6688766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EA372-68D3-6142-5C04-EC5A3B522245}"/>
              </a:ext>
            </a:extLst>
          </p:cNvPr>
          <p:cNvSpPr txBox="1"/>
          <p:nvPr/>
        </p:nvSpPr>
        <p:spPr>
          <a:xfrm>
            <a:off x="2754692" y="5679925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D9465-F992-C58A-B8F7-AB1B9C99FA08}"/>
              </a:ext>
            </a:extLst>
          </p:cNvPr>
          <p:cNvSpPr txBox="1"/>
          <p:nvPr/>
        </p:nvSpPr>
        <p:spPr>
          <a:xfrm>
            <a:off x="2754693" y="5923463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DCF6F-CE93-5A56-B956-1D21DDC849F7}"/>
              </a:ext>
            </a:extLst>
          </p:cNvPr>
          <p:cNvSpPr txBox="1"/>
          <p:nvPr/>
        </p:nvSpPr>
        <p:spPr>
          <a:xfrm>
            <a:off x="2535080" y="617323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6E6-8747-1EB6-7EBB-604F94A672DD}"/>
              </a:ext>
            </a:extLst>
          </p:cNvPr>
          <p:cNvSpPr txBox="1"/>
          <p:nvPr/>
        </p:nvSpPr>
        <p:spPr>
          <a:xfrm>
            <a:off x="2527066" y="641945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50D07A-F1EB-6B1E-8ABA-94F9AA32FAB6}"/>
              </a:ext>
            </a:extLst>
          </p:cNvPr>
          <p:cNvSpPr txBox="1"/>
          <p:nvPr/>
        </p:nvSpPr>
        <p:spPr>
          <a:xfrm>
            <a:off x="354160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299E9-6F97-6C2B-9F16-07E13F8344F9}"/>
              </a:ext>
            </a:extLst>
          </p:cNvPr>
          <p:cNvSpPr txBox="1"/>
          <p:nvPr/>
        </p:nvSpPr>
        <p:spPr>
          <a:xfrm>
            <a:off x="495638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26771C-AC9D-E67E-C35E-9210E23CCBD1}"/>
              </a:ext>
            </a:extLst>
          </p:cNvPr>
          <p:cNvSpPr txBox="1"/>
          <p:nvPr/>
        </p:nvSpPr>
        <p:spPr>
          <a:xfrm>
            <a:off x="354160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6FC0D3-D86E-E7EB-F8BB-BCF2D40EF174}"/>
              </a:ext>
            </a:extLst>
          </p:cNvPr>
          <p:cNvSpPr txBox="1"/>
          <p:nvPr/>
        </p:nvSpPr>
        <p:spPr>
          <a:xfrm>
            <a:off x="495638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7517C-DE2E-048F-D226-742AC058D8C5}"/>
              </a:ext>
            </a:extLst>
          </p:cNvPr>
          <p:cNvSpPr txBox="1"/>
          <p:nvPr/>
        </p:nvSpPr>
        <p:spPr>
          <a:xfrm>
            <a:off x="354160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8A58A-F61A-FCE9-258E-4E2A8E4F71BC}"/>
              </a:ext>
            </a:extLst>
          </p:cNvPr>
          <p:cNvSpPr txBox="1"/>
          <p:nvPr/>
        </p:nvSpPr>
        <p:spPr>
          <a:xfrm>
            <a:off x="495638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91A408-C998-F467-555F-6AD45EE5C7D9}"/>
              </a:ext>
            </a:extLst>
          </p:cNvPr>
          <p:cNvSpPr txBox="1"/>
          <p:nvPr/>
        </p:nvSpPr>
        <p:spPr>
          <a:xfrm>
            <a:off x="354160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F35059-FB1E-F67F-77E7-B3EF2774C38B}"/>
              </a:ext>
            </a:extLst>
          </p:cNvPr>
          <p:cNvSpPr txBox="1"/>
          <p:nvPr/>
        </p:nvSpPr>
        <p:spPr>
          <a:xfrm>
            <a:off x="495638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316BB-B974-34B8-D969-EF9886F81158}"/>
              </a:ext>
            </a:extLst>
          </p:cNvPr>
          <p:cNvSpPr txBox="1"/>
          <p:nvPr/>
        </p:nvSpPr>
        <p:spPr>
          <a:xfrm>
            <a:off x="3541600" y="6686268"/>
            <a:ext cx="1066863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BE7A0-1368-1D0E-9858-B96D707BB898}"/>
              </a:ext>
            </a:extLst>
          </p:cNvPr>
          <p:cNvSpPr txBox="1"/>
          <p:nvPr/>
        </p:nvSpPr>
        <p:spPr>
          <a:xfrm>
            <a:off x="4889383" y="6686268"/>
            <a:ext cx="1196422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49DB4B-07A6-38F8-96BD-92F2B1BD7751}"/>
              </a:ext>
            </a:extLst>
          </p:cNvPr>
          <p:cNvSpPr txBox="1"/>
          <p:nvPr/>
        </p:nvSpPr>
        <p:spPr>
          <a:xfrm>
            <a:off x="3541600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799D49-EE01-35A7-A9E5-234C89EE97B6}"/>
              </a:ext>
            </a:extLst>
          </p:cNvPr>
          <p:cNvSpPr txBox="1"/>
          <p:nvPr/>
        </p:nvSpPr>
        <p:spPr>
          <a:xfrm>
            <a:off x="4956380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46EF3-6111-1EAC-2002-3BED581BAECB}"/>
              </a:ext>
            </a:extLst>
          </p:cNvPr>
          <p:cNvSpPr txBox="1"/>
          <p:nvPr/>
        </p:nvSpPr>
        <p:spPr>
          <a:xfrm>
            <a:off x="3541600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C19E20-9420-31BE-A0C9-46F29D570928}"/>
              </a:ext>
            </a:extLst>
          </p:cNvPr>
          <p:cNvSpPr txBox="1"/>
          <p:nvPr/>
        </p:nvSpPr>
        <p:spPr>
          <a:xfrm>
            <a:off x="4956380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5F0650-3DD4-FE4D-295B-01B146562B6F}"/>
              </a:ext>
            </a:extLst>
          </p:cNvPr>
          <p:cNvSpPr txBox="1"/>
          <p:nvPr/>
        </p:nvSpPr>
        <p:spPr>
          <a:xfrm>
            <a:off x="3541600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144081-E02A-D50E-E7EB-41AEAAE33294}"/>
              </a:ext>
            </a:extLst>
          </p:cNvPr>
          <p:cNvSpPr txBox="1"/>
          <p:nvPr/>
        </p:nvSpPr>
        <p:spPr>
          <a:xfrm>
            <a:off x="4956380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8E6EC6-23C3-5CAA-4719-211D61E9028D}"/>
              </a:ext>
            </a:extLst>
          </p:cNvPr>
          <p:cNvSpPr txBox="1"/>
          <p:nvPr/>
        </p:nvSpPr>
        <p:spPr>
          <a:xfrm>
            <a:off x="3541600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81CCDD-2270-30AF-6373-6515E5902721}"/>
              </a:ext>
            </a:extLst>
          </p:cNvPr>
          <p:cNvSpPr txBox="1"/>
          <p:nvPr/>
        </p:nvSpPr>
        <p:spPr>
          <a:xfrm>
            <a:off x="4956380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76E22-F080-B3ED-C3C6-4B6A0ED80580}"/>
              </a:ext>
            </a:extLst>
          </p:cNvPr>
          <p:cNvSpPr txBox="1"/>
          <p:nvPr/>
        </p:nvSpPr>
        <p:spPr>
          <a:xfrm>
            <a:off x="6366725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A5596-57B2-8AA8-83F7-9A768297EBAF}"/>
              </a:ext>
            </a:extLst>
          </p:cNvPr>
          <p:cNvSpPr txBox="1"/>
          <p:nvPr/>
        </p:nvSpPr>
        <p:spPr>
          <a:xfrm>
            <a:off x="6366725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F0306-8085-CCB3-BB05-99A8FB5EDA9D}"/>
              </a:ext>
            </a:extLst>
          </p:cNvPr>
          <p:cNvSpPr txBox="1"/>
          <p:nvPr/>
        </p:nvSpPr>
        <p:spPr>
          <a:xfrm>
            <a:off x="6366725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074A79-6E82-E415-613B-05B9A6FC6EE0}"/>
              </a:ext>
            </a:extLst>
          </p:cNvPr>
          <p:cNvSpPr txBox="1"/>
          <p:nvPr/>
        </p:nvSpPr>
        <p:spPr>
          <a:xfrm>
            <a:off x="6366725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0030B9-58F0-D67C-AFB3-DBD4AE97B163}"/>
              </a:ext>
            </a:extLst>
          </p:cNvPr>
          <p:cNvSpPr txBox="1"/>
          <p:nvPr/>
        </p:nvSpPr>
        <p:spPr>
          <a:xfrm>
            <a:off x="6366725" y="6686268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540454-DE6B-6DC7-DD59-14DCC361B207}"/>
              </a:ext>
            </a:extLst>
          </p:cNvPr>
          <p:cNvSpPr txBox="1"/>
          <p:nvPr/>
        </p:nvSpPr>
        <p:spPr>
          <a:xfrm>
            <a:off x="6366725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226D3F-B2E3-9D71-F5F8-1DC1BD93E24A}"/>
              </a:ext>
            </a:extLst>
          </p:cNvPr>
          <p:cNvSpPr txBox="1"/>
          <p:nvPr/>
        </p:nvSpPr>
        <p:spPr>
          <a:xfrm>
            <a:off x="6366725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C12FDC-3325-5833-BA6E-9A7A5F02A366}"/>
              </a:ext>
            </a:extLst>
          </p:cNvPr>
          <p:cNvSpPr txBox="1"/>
          <p:nvPr/>
        </p:nvSpPr>
        <p:spPr>
          <a:xfrm>
            <a:off x="6366725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F4D17E-4984-9410-D3A0-7519DE40EA10}"/>
              </a:ext>
            </a:extLst>
          </p:cNvPr>
          <p:cNvSpPr txBox="1"/>
          <p:nvPr/>
        </p:nvSpPr>
        <p:spPr>
          <a:xfrm>
            <a:off x="6366725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EB8D2B-7C8E-6199-0A2B-7D4811FFA8F7}"/>
              </a:ext>
            </a:extLst>
          </p:cNvPr>
          <p:cNvSpPr txBox="1"/>
          <p:nvPr/>
        </p:nvSpPr>
        <p:spPr>
          <a:xfrm>
            <a:off x="7777071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37D2CA-ED7D-555F-E04A-E2AAA5BA4BD7}"/>
              </a:ext>
            </a:extLst>
          </p:cNvPr>
          <p:cNvSpPr txBox="1"/>
          <p:nvPr/>
        </p:nvSpPr>
        <p:spPr>
          <a:xfrm>
            <a:off x="7777071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81182-1768-3260-AD3F-4627DF870568}"/>
              </a:ext>
            </a:extLst>
          </p:cNvPr>
          <p:cNvSpPr txBox="1"/>
          <p:nvPr/>
        </p:nvSpPr>
        <p:spPr>
          <a:xfrm>
            <a:off x="7777071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B98924-7416-A407-08DC-2FAE7E5CA8DB}"/>
              </a:ext>
            </a:extLst>
          </p:cNvPr>
          <p:cNvSpPr txBox="1"/>
          <p:nvPr/>
        </p:nvSpPr>
        <p:spPr>
          <a:xfrm>
            <a:off x="7777071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91B23-4A37-F5C5-4157-5C0799661A25}"/>
              </a:ext>
            </a:extLst>
          </p:cNvPr>
          <p:cNvSpPr txBox="1"/>
          <p:nvPr/>
        </p:nvSpPr>
        <p:spPr>
          <a:xfrm>
            <a:off x="7777071" y="6686268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90AA7D-85AE-5A3B-091C-C4D46BF8A9D5}"/>
              </a:ext>
            </a:extLst>
          </p:cNvPr>
          <p:cNvSpPr txBox="1"/>
          <p:nvPr/>
        </p:nvSpPr>
        <p:spPr>
          <a:xfrm>
            <a:off x="7777071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–1.32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23F870-3A5A-3E25-32CB-41BD075B7E0D}"/>
              </a:ext>
            </a:extLst>
          </p:cNvPr>
          <p:cNvSpPr txBox="1"/>
          <p:nvPr/>
        </p:nvSpPr>
        <p:spPr>
          <a:xfrm>
            <a:off x="7777071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DFEB44-B018-BB3D-6C88-FA4D58CA2618}"/>
              </a:ext>
            </a:extLst>
          </p:cNvPr>
          <p:cNvSpPr txBox="1"/>
          <p:nvPr/>
        </p:nvSpPr>
        <p:spPr>
          <a:xfrm>
            <a:off x="7777071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3715E-0726-3FF9-1E9C-9911D57C52ED}"/>
              </a:ext>
            </a:extLst>
          </p:cNvPr>
          <p:cNvSpPr txBox="1"/>
          <p:nvPr/>
        </p:nvSpPr>
        <p:spPr>
          <a:xfrm>
            <a:off x="7777071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E7094-5AC3-DF6A-30E0-3E4D084957EE}"/>
              </a:ext>
            </a:extLst>
          </p:cNvPr>
          <p:cNvSpPr txBox="1"/>
          <p:nvPr/>
        </p:nvSpPr>
        <p:spPr>
          <a:xfrm>
            <a:off x="9164169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9734D2-F230-164B-D398-D33700874D0A}"/>
              </a:ext>
            </a:extLst>
          </p:cNvPr>
          <p:cNvSpPr txBox="1"/>
          <p:nvPr/>
        </p:nvSpPr>
        <p:spPr>
          <a:xfrm>
            <a:off x="9120225" y="46866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818EBD-DBA4-7B45-1040-D257E9B6FFBC}"/>
              </a:ext>
            </a:extLst>
          </p:cNvPr>
          <p:cNvSpPr txBox="1"/>
          <p:nvPr/>
        </p:nvSpPr>
        <p:spPr>
          <a:xfrm>
            <a:off x="9164169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8B4E44-2F36-EB2B-7EFF-22FA39194F0A}"/>
              </a:ext>
            </a:extLst>
          </p:cNvPr>
          <p:cNvSpPr txBox="1"/>
          <p:nvPr/>
        </p:nvSpPr>
        <p:spPr>
          <a:xfrm>
            <a:off x="9164169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C2417E-781C-DE21-2CB0-0CF47EC28266}"/>
              </a:ext>
            </a:extLst>
          </p:cNvPr>
          <p:cNvSpPr txBox="1"/>
          <p:nvPr/>
        </p:nvSpPr>
        <p:spPr>
          <a:xfrm>
            <a:off x="9164169" y="6686268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735FD8-FFCE-82AB-973E-84698FBED02F}"/>
              </a:ext>
            </a:extLst>
          </p:cNvPr>
          <p:cNvSpPr txBox="1"/>
          <p:nvPr/>
        </p:nvSpPr>
        <p:spPr>
          <a:xfrm>
            <a:off x="9164169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BB073D-DC4E-4F1C-A726-508B8FB86920}"/>
              </a:ext>
            </a:extLst>
          </p:cNvPr>
          <p:cNvSpPr txBox="1"/>
          <p:nvPr/>
        </p:nvSpPr>
        <p:spPr>
          <a:xfrm>
            <a:off x="9164169" y="5933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53E3AA-DF13-8A93-CA4D-289D4F7B45A0}"/>
              </a:ext>
            </a:extLst>
          </p:cNvPr>
          <p:cNvSpPr txBox="1"/>
          <p:nvPr/>
        </p:nvSpPr>
        <p:spPr>
          <a:xfrm>
            <a:off x="9164169" y="6178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5CB2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0FC60F-08FC-B276-8040-41DCCB6D647C}"/>
              </a:ext>
            </a:extLst>
          </p:cNvPr>
          <p:cNvSpPr txBox="1"/>
          <p:nvPr/>
        </p:nvSpPr>
        <p:spPr>
          <a:xfrm>
            <a:off x="9164169" y="643226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5CB2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8B3231-3ECD-C831-9956-63B710B397A3}"/>
              </a:ext>
            </a:extLst>
          </p:cNvPr>
          <p:cNvSpPr txBox="1"/>
          <p:nvPr/>
        </p:nvSpPr>
        <p:spPr>
          <a:xfrm>
            <a:off x="6152802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30750E-027E-8823-4110-FE22D8C8E83B}"/>
              </a:ext>
            </a:extLst>
          </p:cNvPr>
          <p:cNvSpPr txBox="1"/>
          <p:nvPr/>
        </p:nvSpPr>
        <p:spPr>
          <a:xfrm>
            <a:off x="7528144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BBA773-88C8-0F43-D4B3-CD2A08FA009D}"/>
              </a:ext>
            </a:extLst>
          </p:cNvPr>
          <p:cNvSpPr txBox="1"/>
          <p:nvPr/>
        </p:nvSpPr>
        <p:spPr>
          <a:xfrm>
            <a:off x="900449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78D66C-4800-9F4A-3B53-FBFDFAFC8FA0}"/>
              </a:ext>
            </a:extLst>
          </p:cNvPr>
          <p:cNvSpPr txBox="1"/>
          <p:nvPr/>
        </p:nvSpPr>
        <p:spPr>
          <a:xfrm>
            <a:off x="2309058" y="5424764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B5EBB2-2D60-9A2E-640E-016F79F62D5C}"/>
              </a:ext>
            </a:extLst>
          </p:cNvPr>
          <p:cNvSpPr txBox="1"/>
          <p:nvPr/>
        </p:nvSpPr>
        <p:spPr>
          <a:xfrm>
            <a:off x="354160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78FC88-C36E-5D91-7F76-3C5E45126320}"/>
              </a:ext>
            </a:extLst>
          </p:cNvPr>
          <p:cNvSpPr txBox="1"/>
          <p:nvPr/>
        </p:nvSpPr>
        <p:spPr>
          <a:xfrm>
            <a:off x="495638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AFD860-0EC9-8F35-FC26-F2C9B1931739}"/>
              </a:ext>
            </a:extLst>
          </p:cNvPr>
          <p:cNvSpPr txBox="1"/>
          <p:nvPr/>
        </p:nvSpPr>
        <p:spPr>
          <a:xfrm>
            <a:off x="6366725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1413E7-15A1-6B2D-F35C-FC04644CA639}"/>
              </a:ext>
            </a:extLst>
          </p:cNvPr>
          <p:cNvSpPr txBox="1"/>
          <p:nvPr/>
        </p:nvSpPr>
        <p:spPr>
          <a:xfrm>
            <a:off x="7777071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5CB2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03D9B0-71FD-176A-4D82-2236D73C065B}"/>
              </a:ext>
            </a:extLst>
          </p:cNvPr>
          <p:cNvSpPr txBox="1"/>
          <p:nvPr/>
        </p:nvSpPr>
        <p:spPr>
          <a:xfrm>
            <a:off x="9164169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293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0355" y="1619769"/>
            <a:ext cx="7200001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328640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769445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458138" y="44391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557524" y="46835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511035" y="49235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515844" y="51759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387604" y="5682291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754692" y="5925829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754693" y="6169367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535080" y="6419137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527066" y="6665358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54160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956380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54160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956380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54160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956380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54160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956380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541600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889383" y="5679793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541600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956380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541600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956380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541600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956380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541600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956380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366725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6366725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366725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366725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6366725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366725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–1.02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366725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2.34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366725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366725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7777071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7777071" y="46866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7777071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7777071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7777071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7777071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–1.32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7777071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2.43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7777071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1.35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7777071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9164169" y="44391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9120225" y="46866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9164169" y="49297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9164169" y="51805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9164169" y="567979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9164169" y="5925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9164169" y="6179697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9164169" y="6424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9164169" y="6678172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6152802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528144" y="14966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9004491" y="14966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2B6AF2-A3BF-76F1-CF80-81365F661976}"/>
              </a:ext>
            </a:extLst>
          </p:cNvPr>
          <p:cNvSpPr txBox="1"/>
          <p:nvPr/>
        </p:nvSpPr>
        <p:spPr>
          <a:xfrm>
            <a:off x="2309058" y="5424764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4250D3-5031-1B8E-6DD9-5574CD93854E}"/>
              </a:ext>
            </a:extLst>
          </p:cNvPr>
          <p:cNvSpPr txBox="1"/>
          <p:nvPr/>
        </p:nvSpPr>
        <p:spPr>
          <a:xfrm>
            <a:off x="354160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21D047-8D4E-457A-3105-C0950A9E448A}"/>
              </a:ext>
            </a:extLst>
          </p:cNvPr>
          <p:cNvSpPr txBox="1"/>
          <p:nvPr/>
        </p:nvSpPr>
        <p:spPr>
          <a:xfrm>
            <a:off x="4956380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34506E-6E49-4158-C942-F2E173024890}"/>
              </a:ext>
            </a:extLst>
          </p:cNvPr>
          <p:cNvSpPr txBox="1"/>
          <p:nvPr/>
        </p:nvSpPr>
        <p:spPr>
          <a:xfrm>
            <a:off x="6366725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7501DD-2D84-F15B-857D-7CE1A22108EE}"/>
              </a:ext>
            </a:extLst>
          </p:cNvPr>
          <p:cNvSpPr txBox="1"/>
          <p:nvPr/>
        </p:nvSpPr>
        <p:spPr>
          <a:xfrm>
            <a:off x="7777071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F7E30A-44F1-F2E3-5DE6-9D0A598DB0DF}"/>
              </a:ext>
            </a:extLst>
          </p:cNvPr>
          <p:cNvSpPr txBox="1"/>
          <p:nvPr/>
        </p:nvSpPr>
        <p:spPr>
          <a:xfrm>
            <a:off x="9164169" y="542936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</TotalTime>
  <Words>190</Words>
  <Application>Microsoft Macintosh PowerPoint</Application>
  <PresentationFormat>Custom</PresentationFormat>
  <Paragraphs>132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169</cp:revision>
  <dcterms:created xsi:type="dcterms:W3CDTF">2024-08-26T17:59:41Z</dcterms:created>
  <dcterms:modified xsi:type="dcterms:W3CDTF">2024-09-12T23:52:14Z</dcterms:modified>
</cp:coreProperties>
</file>