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61" r:id="rId2"/>
    <p:sldId id="262" r:id="rId3"/>
  </p:sldIdLst>
  <p:sldSz cx="13320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50"/>
    <a:srgbClr val="B30000"/>
    <a:srgbClr val="7B68EE"/>
    <a:srgbClr val="F1807F"/>
    <a:srgbClr val="BDB3F6"/>
    <a:srgbClr val="5CB270"/>
    <a:srgbClr val="FFFFFF"/>
    <a:srgbClr val="F4F269"/>
    <a:srgbClr val="CEE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/>
    <p:restoredTop sz="94607"/>
  </p:normalViewPr>
  <p:slideViewPr>
    <p:cSldViewPr snapToGrid="0">
      <p:cViewPr varScale="1">
        <p:scale>
          <a:sx n="109" d="100"/>
          <a:sy n="109" d="100"/>
        </p:scale>
        <p:origin x="2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8F6D1-9F93-8DD3-B68C-C937C36E0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648B7A-2454-21D6-ACE4-7D40085CB8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6175" y="1143000"/>
            <a:ext cx="45656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D505EB-8D7E-B41A-66EB-73DDC1546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46F0E-DA40-9EFA-1913-D71F8DF94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8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1ECBD-C138-2866-F3D0-813B10D5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8203" y="1727760"/>
            <a:ext cx="8640000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293581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EBC4-A500-3568-FA7C-D59B0E6E84B8}"/>
              </a:ext>
            </a:extLst>
          </p:cNvPr>
          <p:cNvSpPr txBox="1"/>
          <p:nvPr/>
        </p:nvSpPr>
        <p:spPr>
          <a:xfrm>
            <a:off x="4418856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4718-AC84-4710-B733-A2B184C36BE1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4786-5353-71F6-BD00-5344BD795D61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42F85-33B7-B8BD-5E0D-58C8C099A220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7E962-82B4-C771-633C-C5F2FAEFFE6A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0F52-43CF-99A6-4483-49474CFED01B}"/>
              </a:ext>
            </a:extLst>
          </p:cNvPr>
          <p:cNvSpPr txBox="1"/>
          <p:nvPr/>
        </p:nvSpPr>
        <p:spPr>
          <a:xfrm>
            <a:off x="2037015" y="6808634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7498A-B741-5A5E-3A25-39C4E1CE5BB7}"/>
              </a:ext>
            </a:extLst>
          </p:cNvPr>
          <p:cNvSpPr txBox="1"/>
          <p:nvPr/>
        </p:nvSpPr>
        <p:spPr>
          <a:xfrm>
            <a:off x="2404103" y="5807572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279D9-FA13-97BB-1244-1F323651FC21}"/>
              </a:ext>
            </a:extLst>
          </p:cNvPr>
          <p:cNvSpPr txBox="1"/>
          <p:nvPr/>
        </p:nvSpPr>
        <p:spPr>
          <a:xfrm>
            <a:off x="2404104" y="6051110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i/j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26D95-5B7D-90CD-B14E-1D3E47FA2475}"/>
              </a:ext>
            </a:extLst>
          </p:cNvPr>
          <p:cNvSpPr txBox="1"/>
          <p:nvPr/>
        </p:nvSpPr>
        <p:spPr>
          <a:xfrm>
            <a:off x="2184491" y="6300880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71132-0CFA-000A-E362-D697B1E5C1A7}"/>
              </a:ext>
            </a:extLst>
          </p:cNvPr>
          <p:cNvSpPr txBox="1"/>
          <p:nvPr/>
        </p:nvSpPr>
        <p:spPr>
          <a:xfrm>
            <a:off x="2176477" y="6547101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D81A4D-DD54-794F-AF29-CB8EB43A3442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81D1D-E62D-1E3E-A7A5-CE5889597F98}"/>
              </a:ext>
            </a:extLst>
          </p:cNvPr>
          <p:cNvSpPr txBox="1"/>
          <p:nvPr/>
        </p:nvSpPr>
        <p:spPr>
          <a:xfrm>
            <a:off x="460579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827C1-58FE-57F1-C52E-84AEE371E194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30FC5-4200-0A18-1240-6ABEB9882000}"/>
              </a:ext>
            </a:extLst>
          </p:cNvPr>
          <p:cNvSpPr txBox="1"/>
          <p:nvPr/>
        </p:nvSpPr>
        <p:spPr>
          <a:xfrm>
            <a:off x="460579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783EE-09CE-B014-1502-A8C8A7A34C78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547E33-DDF8-E86F-C7C9-F7D4B3D5C27F}"/>
              </a:ext>
            </a:extLst>
          </p:cNvPr>
          <p:cNvSpPr txBox="1"/>
          <p:nvPr/>
        </p:nvSpPr>
        <p:spPr>
          <a:xfrm>
            <a:off x="460579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F38C-FDEB-54B4-0493-BBABEB4A8065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EC6DF-2B7A-FD1B-E7CB-35CE97F8D6D2}"/>
              </a:ext>
            </a:extLst>
          </p:cNvPr>
          <p:cNvSpPr txBox="1"/>
          <p:nvPr/>
        </p:nvSpPr>
        <p:spPr>
          <a:xfrm>
            <a:off x="460579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C8BBA-71AF-9109-4F60-C499CC568F01}"/>
              </a:ext>
            </a:extLst>
          </p:cNvPr>
          <p:cNvSpPr txBox="1"/>
          <p:nvPr/>
        </p:nvSpPr>
        <p:spPr>
          <a:xfrm>
            <a:off x="3191011" y="6806136"/>
            <a:ext cx="1066863" cy="246221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58E3E-5314-28FE-D608-F093890A2682}"/>
              </a:ext>
            </a:extLst>
          </p:cNvPr>
          <p:cNvSpPr txBox="1"/>
          <p:nvPr/>
        </p:nvSpPr>
        <p:spPr>
          <a:xfrm>
            <a:off x="4538794" y="6806136"/>
            <a:ext cx="1196422" cy="246221"/>
          </a:xfrm>
          <a:prstGeom prst="rect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018CF-B463-AD0E-F915-F098E42711ED}"/>
              </a:ext>
            </a:extLst>
          </p:cNvPr>
          <p:cNvSpPr txBox="1"/>
          <p:nvPr/>
        </p:nvSpPr>
        <p:spPr>
          <a:xfrm>
            <a:off x="3191011" y="5807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F7AF-E1B3-9D78-551F-6D429E1834BF}"/>
              </a:ext>
            </a:extLst>
          </p:cNvPr>
          <p:cNvSpPr txBox="1"/>
          <p:nvPr/>
        </p:nvSpPr>
        <p:spPr>
          <a:xfrm>
            <a:off x="4605791" y="5807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0EC1A-7CDD-C5D8-84B9-3B1633FD812D}"/>
              </a:ext>
            </a:extLst>
          </p:cNvPr>
          <p:cNvSpPr txBox="1"/>
          <p:nvPr/>
        </p:nvSpPr>
        <p:spPr>
          <a:xfrm>
            <a:off x="3191011" y="6061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A4C65F-286C-9AC4-EF6D-47D8CDD4DFC7}"/>
              </a:ext>
            </a:extLst>
          </p:cNvPr>
          <p:cNvSpPr txBox="1"/>
          <p:nvPr/>
        </p:nvSpPr>
        <p:spPr>
          <a:xfrm>
            <a:off x="4605791" y="6061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28200-1D15-8DF1-EA88-0651B77009A8}"/>
              </a:ext>
            </a:extLst>
          </p:cNvPr>
          <p:cNvSpPr txBox="1"/>
          <p:nvPr/>
        </p:nvSpPr>
        <p:spPr>
          <a:xfrm>
            <a:off x="3191011" y="6305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06422-099E-A51D-9908-48F739F9290A}"/>
              </a:ext>
            </a:extLst>
          </p:cNvPr>
          <p:cNvSpPr txBox="1"/>
          <p:nvPr/>
        </p:nvSpPr>
        <p:spPr>
          <a:xfrm>
            <a:off x="4605791" y="6305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368F84-3E8F-E973-249D-42F56372B7ED}"/>
              </a:ext>
            </a:extLst>
          </p:cNvPr>
          <p:cNvSpPr txBox="1"/>
          <p:nvPr/>
        </p:nvSpPr>
        <p:spPr>
          <a:xfrm>
            <a:off x="3191011" y="6559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23CF-7D6D-2E36-127D-748EA758ACE3}"/>
              </a:ext>
            </a:extLst>
          </p:cNvPr>
          <p:cNvSpPr txBox="1"/>
          <p:nvPr/>
        </p:nvSpPr>
        <p:spPr>
          <a:xfrm>
            <a:off x="4605791" y="6559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EE19A-B3F2-FB5D-FCC6-73E571886704}"/>
              </a:ext>
            </a:extLst>
          </p:cNvPr>
          <p:cNvSpPr txBox="1"/>
          <p:nvPr/>
        </p:nvSpPr>
        <p:spPr>
          <a:xfrm>
            <a:off x="6016136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66AF9-1BE5-FFE4-69CC-F6C019AEBDB6}"/>
              </a:ext>
            </a:extLst>
          </p:cNvPr>
          <p:cNvSpPr txBox="1"/>
          <p:nvPr/>
        </p:nvSpPr>
        <p:spPr>
          <a:xfrm>
            <a:off x="5975679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ECA47-BDE9-052A-5BC5-58AFB0CB34CC}"/>
              </a:ext>
            </a:extLst>
          </p:cNvPr>
          <p:cNvSpPr txBox="1"/>
          <p:nvPr/>
        </p:nvSpPr>
        <p:spPr>
          <a:xfrm>
            <a:off x="6016136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445AAF-81D5-66A7-371C-2117282F66E3}"/>
              </a:ext>
            </a:extLst>
          </p:cNvPr>
          <p:cNvSpPr txBox="1"/>
          <p:nvPr/>
        </p:nvSpPr>
        <p:spPr>
          <a:xfrm>
            <a:off x="6016136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3591A9-6017-3942-50DD-AEE54E9AEEC8}"/>
              </a:ext>
            </a:extLst>
          </p:cNvPr>
          <p:cNvSpPr txBox="1"/>
          <p:nvPr/>
        </p:nvSpPr>
        <p:spPr>
          <a:xfrm>
            <a:off x="5999965" y="6806136"/>
            <a:ext cx="1099204" cy="24622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EA236-935F-EF6C-4ED4-8AF73DE70985}"/>
              </a:ext>
            </a:extLst>
          </p:cNvPr>
          <p:cNvSpPr txBox="1"/>
          <p:nvPr/>
        </p:nvSpPr>
        <p:spPr>
          <a:xfrm>
            <a:off x="6016136" y="5807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492F51-0387-1CD9-040A-C9D874054716}"/>
              </a:ext>
            </a:extLst>
          </p:cNvPr>
          <p:cNvSpPr txBox="1"/>
          <p:nvPr/>
        </p:nvSpPr>
        <p:spPr>
          <a:xfrm>
            <a:off x="6016136" y="6061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58B6B8-8D44-79EC-AACE-B90F1076AD52}"/>
              </a:ext>
            </a:extLst>
          </p:cNvPr>
          <p:cNvSpPr txBox="1"/>
          <p:nvPr/>
        </p:nvSpPr>
        <p:spPr>
          <a:xfrm>
            <a:off x="6016136" y="6305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450F6F-3F27-1654-7693-7A115666AB73}"/>
              </a:ext>
            </a:extLst>
          </p:cNvPr>
          <p:cNvSpPr txBox="1"/>
          <p:nvPr/>
        </p:nvSpPr>
        <p:spPr>
          <a:xfrm>
            <a:off x="6016136" y="6559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3904B1-EE41-9317-A74A-36BDE6397A76}"/>
              </a:ext>
            </a:extLst>
          </p:cNvPr>
          <p:cNvSpPr txBox="1"/>
          <p:nvPr/>
        </p:nvSpPr>
        <p:spPr>
          <a:xfrm>
            <a:off x="74657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A3040-AB5D-A613-B519-343604999D1E}"/>
              </a:ext>
            </a:extLst>
          </p:cNvPr>
          <p:cNvSpPr txBox="1"/>
          <p:nvPr/>
        </p:nvSpPr>
        <p:spPr>
          <a:xfrm>
            <a:off x="7465797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C8653-A69D-415C-946A-581A85353811}"/>
              </a:ext>
            </a:extLst>
          </p:cNvPr>
          <p:cNvSpPr txBox="1"/>
          <p:nvPr/>
        </p:nvSpPr>
        <p:spPr>
          <a:xfrm>
            <a:off x="74657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83D764-38F7-08CF-87DB-981D8D3ED90C}"/>
              </a:ext>
            </a:extLst>
          </p:cNvPr>
          <p:cNvSpPr txBox="1"/>
          <p:nvPr/>
        </p:nvSpPr>
        <p:spPr>
          <a:xfrm>
            <a:off x="74657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0F520-BE6F-A78C-0BA0-511EC6D2095B}"/>
              </a:ext>
            </a:extLst>
          </p:cNvPr>
          <p:cNvSpPr txBox="1"/>
          <p:nvPr/>
        </p:nvSpPr>
        <p:spPr>
          <a:xfrm>
            <a:off x="7465797" y="6806136"/>
            <a:ext cx="1066863" cy="246221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FAD4B6-AB08-1283-530D-B5E5406C26F0}"/>
              </a:ext>
            </a:extLst>
          </p:cNvPr>
          <p:cNvSpPr txBox="1"/>
          <p:nvPr/>
        </p:nvSpPr>
        <p:spPr>
          <a:xfrm>
            <a:off x="7465797" y="5807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–0.20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C08C1-AFA9-C83C-0DBF-358DAB013BF7}"/>
              </a:ext>
            </a:extLst>
          </p:cNvPr>
          <p:cNvSpPr txBox="1"/>
          <p:nvPr/>
        </p:nvSpPr>
        <p:spPr>
          <a:xfrm>
            <a:off x="7465797" y="6061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ABC646-235F-2125-2445-A314EBFB10F7}"/>
              </a:ext>
            </a:extLst>
          </p:cNvPr>
          <p:cNvSpPr txBox="1"/>
          <p:nvPr/>
        </p:nvSpPr>
        <p:spPr>
          <a:xfrm>
            <a:off x="7465797" y="6305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–0.60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61291-2011-5658-A35C-96CC1CD48AF0}"/>
              </a:ext>
            </a:extLst>
          </p:cNvPr>
          <p:cNvSpPr txBox="1"/>
          <p:nvPr/>
        </p:nvSpPr>
        <p:spPr>
          <a:xfrm>
            <a:off x="7465797" y="6559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–0.31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FE055-9B49-4F90-073C-4D7B7E7B8D23}"/>
              </a:ext>
            </a:extLst>
          </p:cNvPr>
          <p:cNvSpPr txBox="1"/>
          <p:nvPr/>
        </p:nvSpPr>
        <p:spPr>
          <a:xfrm>
            <a:off x="888057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23019A-662D-C8DD-DECB-1E5C1D74529A}"/>
              </a:ext>
            </a:extLst>
          </p:cNvPr>
          <p:cNvSpPr txBox="1"/>
          <p:nvPr/>
        </p:nvSpPr>
        <p:spPr>
          <a:xfrm>
            <a:off x="883663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E2E90B-B63F-5F0D-FD75-7A38F4FC27E6}"/>
              </a:ext>
            </a:extLst>
          </p:cNvPr>
          <p:cNvSpPr txBox="1"/>
          <p:nvPr/>
        </p:nvSpPr>
        <p:spPr>
          <a:xfrm>
            <a:off x="888057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B86CDA-6EE6-FDC2-3189-E531E300A54E}"/>
              </a:ext>
            </a:extLst>
          </p:cNvPr>
          <p:cNvSpPr txBox="1"/>
          <p:nvPr/>
        </p:nvSpPr>
        <p:spPr>
          <a:xfrm>
            <a:off x="888057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BBF58-6E67-EFEB-2CE8-62E74362E7A7}"/>
              </a:ext>
            </a:extLst>
          </p:cNvPr>
          <p:cNvSpPr txBox="1"/>
          <p:nvPr/>
        </p:nvSpPr>
        <p:spPr>
          <a:xfrm>
            <a:off x="8880577" y="6806136"/>
            <a:ext cx="1066863" cy="246221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B3FB25-ED22-49C8-CBBE-35310078C617}"/>
              </a:ext>
            </a:extLst>
          </p:cNvPr>
          <p:cNvSpPr txBox="1"/>
          <p:nvPr/>
        </p:nvSpPr>
        <p:spPr>
          <a:xfrm>
            <a:off x="8880577" y="5807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A80642-BA35-33C3-A012-A60B4BB424FA}"/>
              </a:ext>
            </a:extLst>
          </p:cNvPr>
          <p:cNvSpPr txBox="1"/>
          <p:nvPr/>
        </p:nvSpPr>
        <p:spPr>
          <a:xfrm>
            <a:off x="8880577" y="6061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DD07A2-78FC-B7E6-2770-0564C54E3C1F}"/>
              </a:ext>
            </a:extLst>
          </p:cNvPr>
          <p:cNvSpPr txBox="1"/>
          <p:nvPr/>
        </p:nvSpPr>
        <p:spPr>
          <a:xfrm>
            <a:off x="8880577" y="6305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53B881-F5C0-786C-0591-05869AC021A6}"/>
              </a:ext>
            </a:extLst>
          </p:cNvPr>
          <p:cNvSpPr txBox="1"/>
          <p:nvPr/>
        </p:nvSpPr>
        <p:spPr>
          <a:xfrm>
            <a:off x="8880577" y="6559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7D8780-E5A3-86BD-F6A0-598DB289C7C2}"/>
              </a:ext>
            </a:extLst>
          </p:cNvPr>
          <p:cNvSpPr txBox="1"/>
          <p:nvPr/>
        </p:nvSpPr>
        <p:spPr>
          <a:xfrm>
            <a:off x="5825659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09AC3F-A707-27E8-9CD1-4D953B2E1ADA}"/>
              </a:ext>
            </a:extLst>
          </p:cNvPr>
          <p:cNvSpPr txBox="1"/>
          <p:nvPr/>
        </p:nvSpPr>
        <p:spPr>
          <a:xfrm>
            <a:off x="7212724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1A1301-F9AD-7AC5-749F-24966E96BB7A}"/>
              </a:ext>
            </a:extLst>
          </p:cNvPr>
          <p:cNvSpPr txBox="1"/>
          <p:nvPr/>
        </p:nvSpPr>
        <p:spPr>
          <a:xfrm>
            <a:off x="865390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10BA3-DF10-7340-357A-C36C2FE44C4B}"/>
              </a:ext>
            </a:extLst>
          </p:cNvPr>
          <p:cNvSpPr txBox="1"/>
          <p:nvPr/>
        </p:nvSpPr>
        <p:spPr>
          <a:xfrm>
            <a:off x="102978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447261-C738-9BFE-FEDC-3B3B15534FA4}"/>
              </a:ext>
            </a:extLst>
          </p:cNvPr>
          <p:cNvSpPr txBox="1"/>
          <p:nvPr/>
        </p:nvSpPr>
        <p:spPr>
          <a:xfrm>
            <a:off x="1025395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E44E29-B2C6-6CB4-41AE-D99C563F33BB}"/>
              </a:ext>
            </a:extLst>
          </p:cNvPr>
          <p:cNvSpPr txBox="1"/>
          <p:nvPr/>
        </p:nvSpPr>
        <p:spPr>
          <a:xfrm>
            <a:off x="102978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94F53B-C127-DAE1-9E83-EEA7624CA431}"/>
              </a:ext>
            </a:extLst>
          </p:cNvPr>
          <p:cNvSpPr txBox="1"/>
          <p:nvPr/>
        </p:nvSpPr>
        <p:spPr>
          <a:xfrm>
            <a:off x="102978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94E1CF-0E53-E677-4763-83D95FA458A2}"/>
              </a:ext>
            </a:extLst>
          </p:cNvPr>
          <p:cNvSpPr txBox="1"/>
          <p:nvPr/>
        </p:nvSpPr>
        <p:spPr>
          <a:xfrm>
            <a:off x="10297897" y="6806136"/>
            <a:ext cx="1066863" cy="246221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B729F-2DD2-8E76-B787-B7F08DE6E42F}"/>
              </a:ext>
            </a:extLst>
          </p:cNvPr>
          <p:cNvSpPr txBox="1"/>
          <p:nvPr/>
        </p:nvSpPr>
        <p:spPr>
          <a:xfrm>
            <a:off x="10297897" y="5807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C43CA6-4035-D184-C874-36A0A03FBA18}"/>
              </a:ext>
            </a:extLst>
          </p:cNvPr>
          <p:cNvSpPr txBox="1"/>
          <p:nvPr/>
        </p:nvSpPr>
        <p:spPr>
          <a:xfrm>
            <a:off x="10297897" y="6061440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FE66B5-7142-E3EA-7224-19155C189C4C}"/>
              </a:ext>
            </a:extLst>
          </p:cNvPr>
          <p:cNvSpPr txBox="1"/>
          <p:nvPr/>
        </p:nvSpPr>
        <p:spPr>
          <a:xfrm>
            <a:off x="10297897" y="6305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47D95F-7D5A-B47D-8827-69FAEDEE9970}"/>
              </a:ext>
            </a:extLst>
          </p:cNvPr>
          <p:cNvSpPr txBox="1"/>
          <p:nvPr/>
        </p:nvSpPr>
        <p:spPr>
          <a:xfrm>
            <a:off x="10297897" y="6559915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3501C5-C885-B5CB-63BE-9B0706751392}"/>
              </a:ext>
            </a:extLst>
          </p:cNvPr>
          <p:cNvSpPr txBox="1"/>
          <p:nvPr/>
        </p:nvSpPr>
        <p:spPr>
          <a:xfrm>
            <a:off x="10112280" y="1615858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BDF0F1-DB24-9F5C-F6BE-BAA92A73BD1E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01A8AA-0510-3460-E1C1-5FA75BDB7DA4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23CA63-3FCD-446E-49B6-BDEA2B2E187A}"/>
              </a:ext>
            </a:extLst>
          </p:cNvPr>
          <p:cNvSpPr txBox="1"/>
          <p:nvPr/>
        </p:nvSpPr>
        <p:spPr>
          <a:xfrm>
            <a:off x="460579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3AD904-4BD2-E347-4041-EA227BCC8AB3}"/>
              </a:ext>
            </a:extLst>
          </p:cNvPr>
          <p:cNvSpPr txBox="1"/>
          <p:nvPr/>
        </p:nvSpPr>
        <p:spPr>
          <a:xfrm>
            <a:off x="6016136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A071D0-8F7A-49FC-427E-AF6AF589FEFD}"/>
              </a:ext>
            </a:extLst>
          </p:cNvPr>
          <p:cNvSpPr txBox="1"/>
          <p:nvPr/>
        </p:nvSpPr>
        <p:spPr>
          <a:xfrm>
            <a:off x="74657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AD672D-DC05-1DAD-0AD5-5F383B5E728B}"/>
              </a:ext>
            </a:extLst>
          </p:cNvPr>
          <p:cNvSpPr txBox="1"/>
          <p:nvPr/>
        </p:nvSpPr>
        <p:spPr>
          <a:xfrm>
            <a:off x="888057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EB999B-BD45-D3EE-D75D-CED1E7D6B979}"/>
              </a:ext>
            </a:extLst>
          </p:cNvPr>
          <p:cNvSpPr txBox="1"/>
          <p:nvPr/>
        </p:nvSpPr>
        <p:spPr>
          <a:xfrm>
            <a:off x="102978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7692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1A2A4-7A3A-3A4A-76B3-169BF734B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BA9C26-7756-5B84-68FA-0E4CD5EC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8203" y="1727760"/>
            <a:ext cx="8640000" cy="2880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DB4C2F-27B6-8AC5-045D-3851B9D0AC08}"/>
              </a:ext>
            </a:extLst>
          </p:cNvPr>
          <p:cNvSpPr txBox="1"/>
          <p:nvPr/>
        </p:nvSpPr>
        <p:spPr>
          <a:xfrm>
            <a:off x="293581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46B26-E6BB-1B1B-8093-E9025A4F0389}"/>
              </a:ext>
            </a:extLst>
          </p:cNvPr>
          <p:cNvSpPr txBox="1"/>
          <p:nvPr/>
        </p:nvSpPr>
        <p:spPr>
          <a:xfrm>
            <a:off x="4418856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B4F4C-3944-96C8-8D6F-2D0A2D600BBC}"/>
              </a:ext>
            </a:extLst>
          </p:cNvPr>
          <p:cNvSpPr txBox="1"/>
          <p:nvPr/>
        </p:nvSpPr>
        <p:spPr>
          <a:xfrm>
            <a:off x="2107549" y="4558348"/>
            <a:ext cx="8595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Graph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E7731-18B0-EBC9-1B98-EEB3F5DE548B}"/>
              </a:ext>
            </a:extLst>
          </p:cNvPr>
          <p:cNvSpPr txBox="1"/>
          <p:nvPr/>
        </p:nvSpPr>
        <p:spPr>
          <a:xfrm>
            <a:off x="2206935" y="480275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E4960-19FD-3128-6CEE-2FA7E64132E7}"/>
              </a:ext>
            </a:extLst>
          </p:cNvPr>
          <p:cNvSpPr txBox="1"/>
          <p:nvPr/>
        </p:nvSpPr>
        <p:spPr>
          <a:xfrm>
            <a:off x="2160446" y="5042714"/>
            <a:ext cx="8066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Axis 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C998F-61F3-8B5F-A679-ABD914FBB329}"/>
              </a:ext>
            </a:extLst>
          </p:cNvPr>
          <p:cNvSpPr txBox="1"/>
          <p:nvPr/>
        </p:nvSpPr>
        <p:spPr>
          <a:xfrm>
            <a:off x="2165255" y="5295194"/>
            <a:ext cx="80182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3BB14-E4F6-3897-FEAC-BBB80A648DA5}"/>
              </a:ext>
            </a:extLst>
          </p:cNvPr>
          <p:cNvSpPr txBox="1"/>
          <p:nvPr/>
        </p:nvSpPr>
        <p:spPr>
          <a:xfrm>
            <a:off x="2037015" y="5794377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AC8185-40C7-A9B8-1B65-EE4E7E12AD2C}"/>
              </a:ext>
            </a:extLst>
          </p:cNvPr>
          <p:cNvSpPr txBox="1"/>
          <p:nvPr/>
        </p:nvSpPr>
        <p:spPr>
          <a:xfrm>
            <a:off x="2356013" y="6037915"/>
            <a:ext cx="61106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DC4259-7F89-8ACD-8F78-2F00EF3556D5}"/>
              </a:ext>
            </a:extLst>
          </p:cNvPr>
          <p:cNvSpPr txBox="1"/>
          <p:nvPr/>
        </p:nvSpPr>
        <p:spPr>
          <a:xfrm>
            <a:off x="2356013" y="6281453"/>
            <a:ext cx="6110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ECF724-1BB3-83C2-1FEE-72F2A5BDBC8C}"/>
              </a:ext>
            </a:extLst>
          </p:cNvPr>
          <p:cNvSpPr txBox="1"/>
          <p:nvPr/>
        </p:nvSpPr>
        <p:spPr>
          <a:xfrm>
            <a:off x="2184491" y="6531223"/>
            <a:ext cx="7825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RCVQ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E9691-382C-1753-F7A5-38DC0C4B61C6}"/>
              </a:ext>
            </a:extLst>
          </p:cNvPr>
          <p:cNvSpPr txBox="1"/>
          <p:nvPr/>
        </p:nvSpPr>
        <p:spPr>
          <a:xfrm>
            <a:off x="2176477" y="6777444"/>
            <a:ext cx="7906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log RCVM</a:t>
            </a:r>
            <a:endParaRPr lang="en-US" sz="1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D02E6-D034-6159-6FC4-22DEA3B950AD}"/>
              </a:ext>
            </a:extLst>
          </p:cNvPr>
          <p:cNvSpPr txBox="1"/>
          <p:nvPr/>
        </p:nvSpPr>
        <p:spPr>
          <a:xfrm>
            <a:off x="319101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F2CA43-215F-6004-B107-0F704F53F8C4}"/>
              </a:ext>
            </a:extLst>
          </p:cNvPr>
          <p:cNvSpPr txBox="1"/>
          <p:nvPr/>
        </p:nvSpPr>
        <p:spPr>
          <a:xfrm>
            <a:off x="4605791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Mean-and-error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218941-4F40-0741-FF74-9557E32069DB}"/>
              </a:ext>
            </a:extLst>
          </p:cNvPr>
          <p:cNvSpPr txBox="1"/>
          <p:nvPr/>
        </p:nvSpPr>
        <p:spPr>
          <a:xfrm>
            <a:off x="319101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589D41-4FBC-3FE6-B938-23FF739166D4}"/>
              </a:ext>
            </a:extLst>
          </p:cNvPr>
          <p:cNvSpPr txBox="1"/>
          <p:nvPr/>
        </p:nvSpPr>
        <p:spPr>
          <a:xfrm>
            <a:off x="4605791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D87A38-16B8-A3BB-C66A-E14F38A5CF5C}"/>
              </a:ext>
            </a:extLst>
          </p:cNvPr>
          <p:cNvSpPr txBox="1"/>
          <p:nvPr/>
        </p:nvSpPr>
        <p:spPr>
          <a:xfrm>
            <a:off x="319101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1F1359-8CEE-9638-FA5B-03FC04DF7C97}"/>
              </a:ext>
            </a:extLst>
          </p:cNvPr>
          <p:cNvSpPr txBox="1"/>
          <p:nvPr/>
        </p:nvSpPr>
        <p:spPr>
          <a:xfrm>
            <a:off x="4605791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E009A6-B8F9-CD23-E91C-8B32EA0E6102}"/>
              </a:ext>
            </a:extLst>
          </p:cNvPr>
          <p:cNvSpPr txBox="1"/>
          <p:nvPr/>
        </p:nvSpPr>
        <p:spPr>
          <a:xfrm>
            <a:off x="319101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8F5478-B452-1C43-6110-569BD2D052A6}"/>
              </a:ext>
            </a:extLst>
          </p:cNvPr>
          <p:cNvSpPr txBox="1"/>
          <p:nvPr/>
        </p:nvSpPr>
        <p:spPr>
          <a:xfrm>
            <a:off x="4605791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BE101C-86E6-2C37-B424-D347FC63729F}"/>
              </a:ext>
            </a:extLst>
          </p:cNvPr>
          <p:cNvSpPr txBox="1"/>
          <p:nvPr/>
        </p:nvSpPr>
        <p:spPr>
          <a:xfrm>
            <a:off x="3191011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E44111-1095-77F8-E96D-F336ADE3F6E4}"/>
              </a:ext>
            </a:extLst>
          </p:cNvPr>
          <p:cNvSpPr txBox="1"/>
          <p:nvPr/>
        </p:nvSpPr>
        <p:spPr>
          <a:xfrm>
            <a:off x="4538794" y="5791879"/>
            <a:ext cx="119642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6FE622-A3A2-0B48-C4A7-7EFB8123EDB5}"/>
              </a:ext>
            </a:extLst>
          </p:cNvPr>
          <p:cNvSpPr txBox="1"/>
          <p:nvPr/>
        </p:nvSpPr>
        <p:spPr>
          <a:xfrm>
            <a:off x="319101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18E079-449E-A259-87ED-29AA7D7EBACA}"/>
              </a:ext>
            </a:extLst>
          </p:cNvPr>
          <p:cNvSpPr txBox="1"/>
          <p:nvPr/>
        </p:nvSpPr>
        <p:spPr>
          <a:xfrm>
            <a:off x="4605791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06E25-4A3F-7BEA-27BD-D61168CC398B}"/>
              </a:ext>
            </a:extLst>
          </p:cNvPr>
          <p:cNvSpPr txBox="1"/>
          <p:nvPr/>
        </p:nvSpPr>
        <p:spPr>
          <a:xfrm>
            <a:off x="319101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569367-1093-2F28-3337-8B48C68D71EA}"/>
              </a:ext>
            </a:extLst>
          </p:cNvPr>
          <p:cNvSpPr txBox="1"/>
          <p:nvPr/>
        </p:nvSpPr>
        <p:spPr>
          <a:xfrm>
            <a:off x="4605791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51A333-B074-8475-76FC-0D05B6BE0654}"/>
              </a:ext>
            </a:extLst>
          </p:cNvPr>
          <p:cNvSpPr txBox="1"/>
          <p:nvPr/>
        </p:nvSpPr>
        <p:spPr>
          <a:xfrm>
            <a:off x="319101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6C89DF-1A78-7782-1A4A-6ABB4A04E63B}"/>
              </a:ext>
            </a:extLst>
          </p:cNvPr>
          <p:cNvSpPr txBox="1"/>
          <p:nvPr/>
        </p:nvSpPr>
        <p:spPr>
          <a:xfrm>
            <a:off x="4605791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2C2D64-780A-A6F9-770D-489CA6C620B6}"/>
              </a:ext>
            </a:extLst>
          </p:cNvPr>
          <p:cNvSpPr txBox="1"/>
          <p:nvPr/>
        </p:nvSpPr>
        <p:spPr>
          <a:xfrm>
            <a:off x="319101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C00F95-0FE2-A68E-F81C-11D53A7EBD45}"/>
              </a:ext>
            </a:extLst>
          </p:cNvPr>
          <p:cNvSpPr txBox="1"/>
          <p:nvPr/>
        </p:nvSpPr>
        <p:spPr>
          <a:xfrm>
            <a:off x="4605791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2BD43-B518-1DF3-4CC2-525DF610E3A4}"/>
              </a:ext>
            </a:extLst>
          </p:cNvPr>
          <p:cNvSpPr txBox="1"/>
          <p:nvPr/>
        </p:nvSpPr>
        <p:spPr>
          <a:xfrm>
            <a:off x="6016136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A1029F-803A-6020-BA82-BDCCFFC80476}"/>
              </a:ext>
            </a:extLst>
          </p:cNvPr>
          <p:cNvSpPr txBox="1"/>
          <p:nvPr/>
        </p:nvSpPr>
        <p:spPr>
          <a:xfrm>
            <a:off x="5975679" y="4805881"/>
            <a:ext cx="11431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Log-transformed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94D9F5-9F19-8A46-0259-F61667870318}"/>
              </a:ext>
            </a:extLst>
          </p:cNvPr>
          <p:cNvSpPr txBox="1"/>
          <p:nvPr/>
        </p:nvSpPr>
        <p:spPr>
          <a:xfrm>
            <a:off x="6016136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99D73-0E62-F316-730F-DD54A4971C7D}"/>
              </a:ext>
            </a:extLst>
          </p:cNvPr>
          <p:cNvSpPr txBox="1"/>
          <p:nvPr/>
        </p:nvSpPr>
        <p:spPr>
          <a:xfrm>
            <a:off x="6016136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DC2772-75EE-F6F5-9153-C65C0D5B37E1}"/>
              </a:ext>
            </a:extLst>
          </p:cNvPr>
          <p:cNvSpPr txBox="1"/>
          <p:nvPr/>
        </p:nvSpPr>
        <p:spPr>
          <a:xfrm>
            <a:off x="5999965" y="5791879"/>
            <a:ext cx="10992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endParaRPr lang="en-US" sz="1000" b="1" dirty="0">
              <a:solidFill>
                <a:srgbClr val="B3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9D090D-6BA8-599F-25ED-B219702A7061}"/>
              </a:ext>
            </a:extLst>
          </p:cNvPr>
          <p:cNvSpPr txBox="1"/>
          <p:nvPr/>
        </p:nvSpPr>
        <p:spPr>
          <a:xfrm>
            <a:off x="6016136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22E61-BC12-DB0E-F08B-9CA2DB3705BF}"/>
              </a:ext>
            </a:extLst>
          </p:cNvPr>
          <p:cNvSpPr txBox="1"/>
          <p:nvPr/>
        </p:nvSpPr>
        <p:spPr>
          <a:xfrm>
            <a:off x="6016136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3FD49-8DE3-89DB-5CC3-ED9C2ED8359C}"/>
              </a:ext>
            </a:extLst>
          </p:cNvPr>
          <p:cNvSpPr txBox="1"/>
          <p:nvPr/>
        </p:nvSpPr>
        <p:spPr>
          <a:xfrm>
            <a:off x="6016136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C84F1D-53D8-27DC-4A04-427C8C770A37}"/>
              </a:ext>
            </a:extLst>
          </p:cNvPr>
          <p:cNvSpPr txBox="1"/>
          <p:nvPr/>
        </p:nvSpPr>
        <p:spPr>
          <a:xfrm>
            <a:off x="6016136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CD020F-2CD1-BF21-A0F1-218003604391}"/>
              </a:ext>
            </a:extLst>
          </p:cNvPr>
          <p:cNvSpPr txBox="1"/>
          <p:nvPr/>
        </p:nvSpPr>
        <p:spPr>
          <a:xfrm>
            <a:off x="74657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9604A1-545B-B873-975A-A69B6011F529}"/>
              </a:ext>
            </a:extLst>
          </p:cNvPr>
          <p:cNvSpPr txBox="1"/>
          <p:nvPr/>
        </p:nvSpPr>
        <p:spPr>
          <a:xfrm>
            <a:off x="7465797" y="4805881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C7EE43-8359-1F1A-A8A9-70F53098B2E1}"/>
              </a:ext>
            </a:extLst>
          </p:cNvPr>
          <p:cNvSpPr txBox="1"/>
          <p:nvPr/>
        </p:nvSpPr>
        <p:spPr>
          <a:xfrm>
            <a:off x="74657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C0DFC7-428F-03B7-DD32-021DD362EFA5}"/>
              </a:ext>
            </a:extLst>
          </p:cNvPr>
          <p:cNvSpPr txBox="1"/>
          <p:nvPr/>
        </p:nvSpPr>
        <p:spPr>
          <a:xfrm>
            <a:off x="74657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9E82CA-981F-B129-9A16-42413268B831}"/>
              </a:ext>
            </a:extLst>
          </p:cNvPr>
          <p:cNvSpPr txBox="1"/>
          <p:nvPr/>
        </p:nvSpPr>
        <p:spPr>
          <a:xfrm>
            <a:off x="74657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7C94FB-5845-FBC3-1B85-1D217BFFE9F7}"/>
              </a:ext>
            </a:extLst>
          </p:cNvPr>
          <p:cNvSpPr txBox="1"/>
          <p:nvPr/>
        </p:nvSpPr>
        <p:spPr>
          <a:xfrm>
            <a:off x="746579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–0.20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9D0BD2-A84B-EA79-01F2-C468866103E7}"/>
              </a:ext>
            </a:extLst>
          </p:cNvPr>
          <p:cNvSpPr txBox="1"/>
          <p:nvPr/>
        </p:nvSpPr>
        <p:spPr>
          <a:xfrm>
            <a:off x="746579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DBB77E-4F9C-C90E-A9FA-310B7E718CD7}"/>
              </a:ext>
            </a:extLst>
          </p:cNvPr>
          <p:cNvSpPr txBox="1"/>
          <p:nvPr/>
        </p:nvSpPr>
        <p:spPr>
          <a:xfrm>
            <a:off x="746579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–0.60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506AB8-A464-8D4B-5162-03EAB2E8E4AF}"/>
              </a:ext>
            </a:extLst>
          </p:cNvPr>
          <p:cNvSpPr txBox="1"/>
          <p:nvPr/>
        </p:nvSpPr>
        <p:spPr>
          <a:xfrm>
            <a:off x="746579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–0.31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FF6C22-7095-2045-F356-BAAF94F59F5B}"/>
              </a:ext>
            </a:extLst>
          </p:cNvPr>
          <p:cNvSpPr txBox="1"/>
          <p:nvPr/>
        </p:nvSpPr>
        <p:spPr>
          <a:xfrm>
            <a:off x="888057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D0C9CD-610B-AD91-9ECF-BFDC75024441}"/>
              </a:ext>
            </a:extLst>
          </p:cNvPr>
          <p:cNvSpPr txBox="1"/>
          <p:nvPr/>
        </p:nvSpPr>
        <p:spPr>
          <a:xfrm>
            <a:off x="883663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E69545-161B-E4B0-2D81-76EF774660AC}"/>
              </a:ext>
            </a:extLst>
          </p:cNvPr>
          <p:cNvSpPr txBox="1"/>
          <p:nvPr/>
        </p:nvSpPr>
        <p:spPr>
          <a:xfrm>
            <a:off x="888057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978ED8-7DE4-19E8-AC47-BCF8E138D981}"/>
              </a:ext>
            </a:extLst>
          </p:cNvPr>
          <p:cNvSpPr txBox="1"/>
          <p:nvPr/>
        </p:nvSpPr>
        <p:spPr>
          <a:xfrm>
            <a:off x="888057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DC0B2F-3D6E-3597-D648-FB8E924B36CC}"/>
              </a:ext>
            </a:extLst>
          </p:cNvPr>
          <p:cNvSpPr txBox="1"/>
          <p:nvPr/>
        </p:nvSpPr>
        <p:spPr>
          <a:xfrm>
            <a:off x="888057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DFE2B6-2DF3-2F83-7A47-7D23919BD478}"/>
              </a:ext>
            </a:extLst>
          </p:cNvPr>
          <p:cNvSpPr txBox="1"/>
          <p:nvPr/>
        </p:nvSpPr>
        <p:spPr>
          <a:xfrm>
            <a:off x="888057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D186D7-4442-19F2-9A2C-937AA1B53F0C}"/>
              </a:ext>
            </a:extLst>
          </p:cNvPr>
          <p:cNvSpPr txBox="1"/>
          <p:nvPr/>
        </p:nvSpPr>
        <p:spPr>
          <a:xfrm>
            <a:off x="888057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FF2402-DA8C-4627-E79B-801CE2323DE8}"/>
              </a:ext>
            </a:extLst>
          </p:cNvPr>
          <p:cNvSpPr txBox="1"/>
          <p:nvPr/>
        </p:nvSpPr>
        <p:spPr>
          <a:xfrm>
            <a:off x="888057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07F9D4-0CDA-A545-0CBD-7AFC1527DCFE}"/>
              </a:ext>
            </a:extLst>
          </p:cNvPr>
          <p:cNvSpPr txBox="1"/>
          <p:nvPr/>
        </p:nvSpPr>
        <p:spPr>
          <a:xfrm>
            <a:off x="888057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8B0AD3-5C37-FB46-0949-9DBBC32AAD27}"/>
              </a:ext>
            </a:extLst>
          </p:cNvPr>
          <p:cNvSpPr txBox="1"/>
          <p:nvPr/>
        </p:nvSpPr>
        <p:spPr>
          <a:xfrm>
            <a:off x="5825659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8DDE30A-3D0F-612A-9B50-9C62A613B535}"/>
              </a:ext>
            </a:extLst>
          </p:cNvPr>
          <p:cNvSpPr txBox="1"/>
          <p:nvPr/>
        </p:nvSpPr>
        <p:spPr>
          <a:xfrm>
            <a:off x="7212724" y="1615858"/>
            <a:ext cx="2632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D6D588-6007-A3BB-9D13-C18B43BB016A}"/>
              </a:ext>
            </a:extLst>
          </p:cNvPr>
          <p:cNvSpPr txBox="1"/>
          <p:nvPr/>
        </p:nvSpPr>
        <p:spPr>
          <a:xfrm>
            <a:off x="8653902" y="161585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F4561C-B365-CCD4-51CB-A49EA676BB6B}"/>
              </a:ext>
            </a:extLst>
          </p:cNvPr>
          <p:cNvSpPr txBox="1"/>
          <p:nvPr/>
        </p:nvSpPr>
        <p:spPr>
          <a:xfrm>
            <a:off x="10297897" y="455834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Bar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EE974A-1CA9-A9C3-4554-1C3752E07AA7}"/>
              </a:ext>
            </a:extLst>
          </p:cNvPr>
          <p:cNvSpPr txBox="1"/>
          <p:nvPr/>
        </p:nvSpPr>
        <p:spPr>
          <a:xfrm>
            <a:off x="10253953" y="4805881"/>
            <a:ext cx="115475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A416EB-12B6-DCD0-94BE-5BB339563304}"/>
              </a:ext>
            </a:extLst>
          </p:cNvPr>
          <p:cNvSpPr txBox="1"/>
          <p:nvPr/>
        </p:nvSpPr>
        <p:spPr>
          <a:xfrm>
            <a:off x="10297897" y="504897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509710-CDC7-0100-2A20-3B4D546B65B1}"/>
              </a:ext>
            </a:extLst>
          </p:cNvPr>
          <p:cNvSpPr txBox="1"/>
          <p:nvPr/>
        </p:nvSpPr>
        <p:spPr>
          <a:xfrm>
            <a:off x="10297897" y="5299796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C26253-61E9-1E71-4013-7EE53F850028}"/>
              </a:ext>
            </a:extLst>
          </p:cNvPr>
          <p:cNvSpPr txBox="1"/>
          <p:nvPr/>
        </p:nvSpPr>
        <p:spPr>
          <a:xfrm>
            <a:off x="10297897" y="5791879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3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5BC8C0-D39E-1CB7-C6FB-7BCC06AF66C0}"/>
              </a:ext>
            </a:extLst>
          </p:cNvPr>
          <p:cNvSpPr txBox="1"/>
          <p:nvPr/>
        </p:nvSpPr>
        <p:spPr>
          <a:xfrm>
            <a:off x="10297897" y="6037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93722B-62A5-970B-5D47-BD5F6D0D3936}"/>
              </a:ext>
            </a:extLst>
          </p:cNvPr>
          <p:cNvSpPr txBox="1"/>
          <p:nvPr/>
        </p:nvSpPr>
        <p:spPr>
          <a:xfrm>
            <a:off x="10297897" y="6291783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–Inf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13A618-0061-0C87-69F4-88AF410FF9C8}"/>
              </a:ext>
            </a:extLst>
          </p:cNvPr>
          <p:cNvSpPr txBox="1"/>
          <p:nvPr/>
        </p:nvSpPr>
        <p:spPr>
          <a:xfrm>
            <a:off x="10297897" y="6536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E6CF75-BD00-60ED-8BD6-9B2F7E042D40}"/>
              </a:ext>
            </a:extLst>
          </p:cNvPr>
          <p:cNvSpPr txBox="1"/>
          <p:nvPr/>
        </p:nvSpPr>
        <p:spPr>
          <a:xfrm>
            <a:off x="10297897" y="67902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A8741F-7485-B62D-0022-D6ED0F5AF42B}"/>
              </a:ext>
            </a:extLst>
          </p:cNvPr>
          <p:cNvSpPr txBox="1"/>
          <p:nvPr/>
        </p:nvSpPr>
        <p:spPr>
          <a:xfrm>
            <a:off x="10112280" y="1615858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862A7C-1E67-6415-5106-49ECE0EDC552}"/>
              </a:ext>
            </a:extLst>
          </p:cNvPr>
          <p:cNvSpPr txBox="1"/>
          <p:nvPr/>
        </p:nvSpPr>
        <p:spPr>
          <a:xfrm>
            <a:off x="1958469" y="5541056"/>
            <a:ext cx="10086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Well-behaved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5E00CA-9BA2-6AA0-0450-8490E4E68D28}"/>
              </a:ext>
            </a:extLst>
          </p:cNvPr>
          <p:cNvSpPr txBox="1"/>
          <p:nvPr/>
        </p:nvSpPr>
        <p:spPr>
          <a:xfrm>
            <a:off x="319101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0C1AEB-3457-4744-942B-17BDDB1FD961}"/>
              </a:ext>
            </a:extLst>
          </p:cNvPr>
          <p:cNvSpPr txBox="1"/>
          <p:nvPr/>
        </p:nvSpPr>
        <p:spPr>
          <a:xfrm>
            <a:off x="4605791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B46AA6-65B2-0392-8BE8-1FBEDA066F97}"/>
              </a:ext>
            </a:extLst>
          </p:cNvPr>
          <p:cNvSpPr txBox="1"/>
          <p:nvPr/>
        </p:nvSpPr>
        <p:spPr>
          <a:xfrm>
            <a:off x="6016136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264E299-47E3-6796-DC5F-C7A0422D3886}"/>
              </a:ext>
            </a:extLst>
          </p:cNvPr>
          <p:cNvSpPr txBox="1"/>
          <p:nvPr/>
        </p:nvSpPr>
        <p:spPr>
          <a:xfrm>
            <a:off x="74657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8A5405-281F-F4C6-B7E8-C411DEB0CCFA}"/>
              </a:ext>
            </a:extLst>
          </p:cNvPr>
          <p:cNvSpPr txBox="1"/>
          <p:nvPr/>
        </p:nvSpPr>
        <p:spPr>
          <a:xfrm>
            <a:off x="888057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236EB0-9B3F-F186-D699-1CDD9953CE39}"/>
              </a:ext>
            </a:extLst>
          </p:cNvPr>
          <p:cNvSpPr txBox="1"/>
          <p:nvPr/>
        </p:nvSpPr>
        <p:spPr>
          <a:xfrm>
            <a:off x="10297897" y="5545658"/>
            <a:ext cx="106686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02391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1176</TotalTime>
  <Words>216</Words>
  <Application>Microsoft Macintosh PowerPoint</Application>
  <PresentationFormat>Custom</PresentationFormat>
  <Paragraphs>154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172</cp:revision>
  <dcterms:created xsi:type="dcterms:W3CDTF">2024-08-26T17:59:41Z</dcterms:created>
  <dcterms:modified xsi:type="dcterms:W3CDTF">2024-09-12T23:53:06Z</dcterms:modified>
</cp:coreProperties>
</file>