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B30000"/>
    <a:srgbClr val="7B68EE"/>
    <a:srgbClr val="F1807F"/>
    <a:srgbClr val="BDB3F6"/>
    <a:srgbClr val="5CB270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07"/>
  </p:normalViewPr>
  <p:slideViewPr>
    <p:cSldViewPr snapToGrid="0">
      <p:cViewPr varScale="1">
        <p:scale>
          <a:sx n="109" d="100"/>
          <a:sy n="109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F114C-AC9C-9443-710F-5FF42ED3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57645-4A32-746C-BE3F-D21BFF4BE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11AA8-AEA5-D652-2AC3-4D05C97CB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38D1-D0A3-F954-ACC7-4B64D33B0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14402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792011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35549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285319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531540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6811904"/>
            <a:ext cx="1227845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6811904"/>
            <a:ext cx="1196422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6811904"/>
            <a:ext cx="1099204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F9213-1099-85C7-5655-91CDBB1C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828FE-F09D-3E9C-3FCD-3EA96FF88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E103B-6C10-2981-D78F-56F25EC46710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93EC7-1DDF-0818-F03F-F7905D00C9D5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86325-984E-DCDD-B7D5-4AB4B7F69E80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AEAD-C63D-725F-9BA2-7656D037874F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C1423-06FC-32E1-DD72-6C3F2DBD5241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5BDE4-D9AB-D525-32B7-A02851661815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2115F-4B9E-EF86-DDE7-2DB36D271BC6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EE43F-B633-C1CC-737A-7A1BBDF23140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04145-F722-1CA0-740F-5365A4DC074C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A91D2-2023-30DB-8E80-CF71086F1952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7124-1654-4E81-B212-1273DACD42FC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6E410-1905-469E-EC70-6AF7C5BCEF5F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2FAED-7091-56C2-72FB-C239CF6EA2E5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E83E7-218A-C306-251F-6A8F77C084C2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E95E7-DA7E-B829-9924-D4BF426493BB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352DF-A8AA-AD71-EEE0-A92E063CCFBF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898AC-5A16-BADA-B5B9-7711DCA738F3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D9F9E-EA9E-0075-67D7-72AC8BA50664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23FBA9-6DC7-2BD2-05B0-1FC60C5C20A0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76D98-E677-0DC8-237A-94B7958DA536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550B6-BB8E-D8A4-7081-9F95962BDAEE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CB7AE5-780B-96D2-5D6A-4041FC1B20C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2BACD-BC84-E4F2-7C2A-4E8F0100F465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1078D-3578-2C84-A144-73A48256C205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BD828-254C-5E1B-6D43-F214BE94EDA4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E35D4-7703-655D-A2FB-E8A35281CE01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1EFD9-E8AC-8F80-D10E-A1247A2B4256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33ED4A-4B4D-8B02-8D9C-4B79A5BE8230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E4371-6C3C-08D6-7252-505B19B121FC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CE477-E2D3-2DBF-1E69-C3114AF23507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41BE8-89C6-FB9B-F8D7-FF36CBD18010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FAD5-C5CA-9724-7DC2-2B0097D218A1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C00260-66F9-B4E4-5292-19DF83271036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E60BE-3121-AA50-9DE2-1B1679B8D2AB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791CF-5F69-6627-C438-BFE9D35428B6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BF2060-66AF-70C7-0453-9CFECDEE8756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45E5A-E64C-7BC6-A177-2BBF35723E1E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B93CF-DE87-E6BE-E414-FB8BC6CF535F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2576BE-E863-24B3-764A-03994AA1934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C91349-9CC5-B788-0753-9420EA1B4961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A1D889-3DA5-A9A5-99D3-844E58961E6A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E90170-DEA5-FCA4-54F4-68B24DFE84E5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CC8E3-1B2B-067D-E2E2-E4140F3D0C56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43E246-8743-879D-D390-BA235A1081EC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DC616E-2889-72FF-B751-9328261E0A69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30599-83FF-022D-AF76-C27ED78ECC18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09CE7-493A-0875-D0DB-4D552514A8E5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3316BF-9E64-266D-F66C-334185508195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52DBA-9F39-AB3B-7E8D-7AE45E9A3E82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1B068E-EE1B-C480-AFA4-EC7013ED6AD8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F8C254-DBC4-F3F5-2341-E1E3BA3D569A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E91BD6-A743-43EB-5F17-360FF285107E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0AA4FF-8C98-D576-7D1F-F904022081A6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991D6-B6BE-886A-1BD9-6B13F814332A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FF240A-DD56-5343-14BA-3B0E3BDEB454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472E45-6063-D279-98D2-570F3D08C973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FC3449-A9DA-F829-F25C-AFA1B09F5FAF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88E23-2E06-0721-592D-AF7B5329DFC2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65D5E9-203F-8F8D-2F59-9361BECB326C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9CDC2-23B9-2592-6F2F-2067535B05BF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0A9E5-271C-FD7E-4C0F-7E4ECDA02AF9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CD8D2-6FEA-80DB-23E3-33EADB7FD746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0184AF-AB83-BBBB-6D50-233C959A73EE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7B1C54-39A1-5B8D-56A5-12F39BCDE711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9F8FD1-068B-B86D-0EC6-FE20C6F0727F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3D2E82-6403-729B-DBEE-F2035FB35BA4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D6ADE-3A5D-8697-1127-1191FD93C008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6055F-FA0B-CA84-2675-F1493EA9A61C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5C6EC-7A34-D950-A6E8-F87AE7415944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18C43-92BF-906C-05CA-82CD5BE21330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6E2F-5CBD-9D48-E91B-7F8DDEC6FEDB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4B0F6F-6BD0-644D-BD0E-FD5CAE44325F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C48D6C-FE3E-5E1C-B66B-831A92FDCA7B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3FEDD5-0FE1-8C0E-3D66-AEA33DB2ECC5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EEAFD2-C5CC-F802-1150-C49B4773D855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A8237A-348E-0D71-AEA0-758219AA625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3727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212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171</cp:revision>
  <dcterms:created xsi:type="dcterms:W3CDTF">2024-08-26T17:59:41Z</dcterms:created>
  <dcterms:modified xsi:type="dcterms:W3CDTF">2024-09-12T23:54:16Z</dcterms:modified>
</cp:coreProperties>
</file>