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00B050"/>
    <a:srgbClr val="5CB270"/>
    <a:srgbClr val="7B68EE"/>
    <a:srgbClr val="F1807F"/>
    <a:srgbClr val="BDB3F6"/>
    <a:srgbClr val="FFFFFF"/>
    <a:srgbClr val="F4F269"/>
    <a:srgbClr val="CEE26B"/>
    <a:srgbClr val="A8D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607"/>
  </p:normalViewPr>
  <p:slideViewPr>
    <p:cSldViewPr snapToGrid="0">
      <p:cViewPr varScale="1">
        <p:scale>
          <a:sx n="109" d="100"/>
          <a:sy n="109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09BCE-9353-5902-D6DC-82AFA212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01675-4210-9DB4-3C7E-AC91D2E8E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527CD-F23C-7EA1-2B0B-6BAA372F2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0352-00F5-4B64-D27B-E46431FEC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05792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792648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36186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285956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532177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6803294"/>
            <a:ext cx="1227845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62295" y="6803294"/>
            <a:ext cx="1196422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29292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29292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29292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29292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030241" y="6803294"/>
            <a:ext cx="1260230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130135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130135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130135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130135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8181490" y="6803294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8181490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8181490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8181490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8181490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631231" y="6803294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63123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63123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63123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63123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1080971" y="6803294"/>
            <a:ext cx="1066863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1080971" y="5792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1080971" y="604651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1080971" y="6290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1080971" y="654499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6AB24-8EA2-E872-C818-66059999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BCD4C-076D-26E7-DF38-1141BFE2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6800" y="1935660"/>
            <a:ext cx="9360000" cy="267428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430F2-4D1F-4C07-F16F-77C532DA4D68}"/>
              </a:ext>
            </a:extLst>
          </p:cNvPr>
          <p:cNvSpPr txBox="1"/>
          <p:nvPr/>
        </p:nvSpPr>
        <p:spPr>
          <a:xfrm>
            <a:off x="303372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F66D-B6F9-FB4A-AE27-E34F68A1C82B}"/>
              </a:ext>
            </a:extLst>
          </p:cNvPr>
          <p:cNvSpPr txBox="1"/>
          <p:nvPr/>
        </p:nvSpPr>
        <p:spPr>
          <a:xfrm>
            <a:off x="4462913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6C009-894C-1CB5-7F52-F4836CCAE03A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EE2DB-2B22-5B87-D172-31BC4E80C2F5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CD322-9B86-D2E2-013B-8F2AF2690118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2FCFF-7ECC-7EEB-A8FD-93BAEE68705B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0F6BD-49F6-1393-4425-92E57BE79E78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09833-3C4B-5EF3-67E4-93D327E421B3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46DEC-034A-1840-9862-BD5F5D3E266E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0C39B-0E68-D8A4-733A-17690C7B6B11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3EA3C-132D-9650-C30D-FEB48BBB3F15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9DA0D-5130-F0CB-3690-46CF0CA604A6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4BFC9-D508-80D7-E415-61BF44E00776}"/>
              </a:ext>
            </a:extLst>
          </p:cNvPr>
          <p:cNvSpPr txBox="1"/>
          <p:nvPr/>
        </p:nvSpPr>
        <p:spPr>
          <a:xfrm>
            <a:off x="4629292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2D426-883B-380B-9618-746BAF892301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8F4A8-D63C-BF4A-09CD-D97BAA99D224}"/>
              </a:ext>
            </a:extLst>
          </p:cNvPr>
          <p:cNvSpPr txBox="1"/>
          <p:nvPr/>
        </p:nvSpPr>
        <p:spPr>
          <a:xfrm>
            <a:off x="4629292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B733A-2580-40CC-E03B-B9D698F4F752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C0C44-5258-420E-E59B-AD04E6EF885D}"/>
              </a:ext>
            </a:extLst>
          </p:cNvPr>
          <p:cNvSpPr txBox="1"/>
          <p:nvPr/>
        </p:nvSpPr>
        <p:spPr>
          <a:xfrm>
            <a:off x="4629292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22456-E316-7D3C-C7B2-FD9082F314E7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4CC74-B08A-1960-C11D-06367B8A0A19}"/>
              </a:ext>
            </a:extLst>
          </p:cNvPr>
          <p:cNvSpPr txBox="1"/>
          <p:nvPr/>
        </p:nvSpPr>
        <p:spPr>
          <a:xfrm>
            <a:off x="4629292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43408-5E4B-B6D0-CBBB-E766406F6BFC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70DA90-7639-F4E5-F651-66C61B6C978E}"/>
              </a:ext>
            </a:extLst>
          </p:cNvPr>
          <p:cNvSpPr txBox="1"/>
          <p:nvPr/>
        </p:nvSpPr>
        <p:spPr>
          <a:xfrm>
            <a:off x="4562295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endParaRPr lang="en-US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EB5D2E-A3BA-F0EC-B48F-4533AA957F7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7D01A-EE6D-7019-478C-F1E0E0AF8E7B}"/>
              </a:ext>
            </a:extLst>
          </p:cNvPr>
          <p:cNvSpPr txBox="1"/>
          <p:nvPr/>
        </p:nvSpPr>
        <p:spPr>
          <a:xfrm>
            <a:off x="4629292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17071-9A9B-07BE-ECA2-7B7771C15C50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D0156B-3ABE-2A82-C2A1-BAD33C461D16}"/>
              </a:ext>
            </a:extLst>
          </p:cNvPr>
          <p:cNvSpPr txBox="1"/>
          <p:nvPr/>
        </p:nvSpPr>
        <p:spPr>
          <a:xfrm>
            <a:off x="4629292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1E73C-78BC-8F29-957E-70E0A6102319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CB909D-415C-A38E-B7AC-E43930579504}"/>
              </a:ext>
            </a:extLst>
          </p:cNvPr>
          <p:cNvSpPr txBox="1"/>
          <p:nvPr/>
        </p:nvSpPr>
        <p:spPr>
          <a:xfrm>
            <a:off x="4629292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305DA-EF93-25DE-A143-BE43C97E498F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512539-E82F-4B3A-7DA7-B31DE11B4464}"/>
              </a:ext>
            </a:extLst>
          </p:cNvPr>
          <p:cNvSpPr txBox="1"/>
          <p:nvPr/>
        </p:nvSpPr>
        <p:spPr>
          <a:xfrm>
            <a:off x="4629292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5C761-2156-491A-A826-19E04FE20E1B}"/>
              </a:ext>
            </a:extLst>
          </p:cNvPr>
          <p:cNvSpPr txBox="1"/>
          <p:nvPr/>
        </p:nvSpPr>
        <p:spPr>
          <a:xfrm>
            <a:off x="6130135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A5D96-3ABE-61BA-0901-73D8E22AEDEB}"/>
              </a:ext>
            </a:extLst>
          </p:cNvPr>
          <p:cNvSpPr txBox="1"/>
          <p:nvPr/>
        </p:nvSpPr>
        <p:spPr>
          <a:xfrm>
            <a:off x="6089678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16ECC-C61A-C75B-4E65-A6E264A5194B}"/>
              </a:ext>
            </a:extLst>
          </p:cNvPr>
          <p:cNvSpPr txBox="1"/>
          <p:nvPr/>
        </p:nvSpPr>
        <p:spPr>
          <a:xfrm>
            <a:off x="6130135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DE553-6C66-3946-A57D-E23991C24CB2}"/>
              </a:ext>
            </a:extLst>
          </p:cNvPr>
          <p:cNvSpPr txBox="1"/>
          <p:nvPr/>
        </p:nvSpPr>
        <p:spPr>
          <a:xfrm>
            <a:off x="6130135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30699-5D0B-CF98-02AB-E8D7E7CEB86E}"/>
              </a:ext>
            </a:extLst>
          </p:cNvPr>
          <p:cNvSpPr txBox="1"/>
          <p:nvPr/>
        </p:nvSpPr>
        <p:spPr>
          <a:xfrm>
            <a:off x="6113964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89D43-D600-CDAC-2F37-11C23F62D8D7}"/>
              </a:ext>
            </a:extLst>
          </p:cNvPr>
          <p:cNvSpPr txBox="1"/>
          <p:nvPr/>
        </p:nvSpPr>
        <p:spPr>
          <a:xfrm>
            <a:off x="6130135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D8597-5C43-F0CF-05E2-027467CBCD07}"/>
              </a:ext>
            </a:extLst>
          </p:cNvPr>
          <p:cNvSpPr txBox="1"/>
          <p:nvPr/>
        </p:nvSpPr>
        <p:spPr>
          <a:xfrm>
            <a:off x="6130135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AAFBC5-7812-6863-F074-42E82B52EBBB}"/>
              </a:ext>
            </a:extLst>
          </p:cNvPr>
          <p:cNvSpPr txBox="1"/>
          <p:nvPr/>
        </p:nvSpPr>
        <p:spPr>
          <a:xfrm>
            <a:off x="6130135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C31E9-9788-45D6-7F1D-01713831A939}"/>
              </a:ext>
            </a:extLst>
          </p:cNvPr>
          <p:cNvSpPr txBox="1"/>
          <p:nvPr/>
        </p:nvSpPr>
        <p:spPr>
          <a:xfrm>
            <a:off x="6130135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B278-AB37-10A5-8224-7DD0A44CFFEF}"/>
              </a:ext>
            </a:extLst>
          </p:cNvPr>
          <p:cNvSpPr txBox="1"/>
          <p:nvPr/>
        </p:nvSpPr>
        <p:spPr>
          <a:xfrm>
            <a:off x="8181490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5BA04-BFEB-0A12-2A95-004B1951940B}"/>
              </a:ext>
            </a:extLst>
          </p:cNvPr>
          <p:cNvSpPr txBox="1"/>
          <p:nvPr/>
        </p:nvSpPr>
        <p:spPr>
          <a:xfrm>
            <a:off x="8181490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D38D6-0010-31AF-AC48-2B8134D968AF}"/>
              </a:ext>
            </a:extLst>
          </p:cNvPr>
          <p:cNvSpPr txBox="1"/>
          <p:nvPr/>
        </p:nvSpPr>
        <p:spPr>
          <a:xfrm>
            <a:off x="8181490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D61D36-D769-EFE3-E6FD-104877A0263C}"/>
              </a:ext>
            </a:extLst>
          </p:cNvPr>
          <p:cNvSpPr txBox="1"/>
          <p:nvPr/>
        </p:nvSpPr>
        <p:spPr>
          <a:xfrm>
            <a:off x="8181490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FD1FC-1502-1E79-2E40-CC60622C1838}"/>
              </a:ext>
            </a:extLst>
          </p:cNvPr>
          <p:cNvSpPr txBox="1"/>
          <p:nvPr/>
        </p:nvSpPr>
        <p:spPr>
          <a:xfrm>
            <a:off x="8181490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00BCDE-94DB-4288-727F-0895CF0506E6}"/>
              </a:ext>
            </a:extLst>
          </p:cNvPr>
          <p:cNvSpPr txBox="1"/>
          <p:nvPr/>
        </p:nvSpPr>
        <p:spPr>
          <a:xfrm>
            <a:off x="8181490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43E71-0C74-C5B4-6137-872F9DECAE76}"/>
              </a:ext>
            </a:extLst>
          </p:cNvPr>
          <p:cNvSpPr txBox="1"/>
          <p:nvPr/>
        </p:nvSpPr>
        <p:spPr>
          <a:xfrm>
            <a:off x="8181490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3.82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CB1A10-D754-A0A0-E1FB-70660F14D6D1}"/>
              </a:ext>
            </a:extLst>
          </p:cNvPr>
          <p:cNvSpPr txBox="1"/>
          <p:nvPr/>
        </p:nvSpPr>
        <p:spPr>
          <a:xfrm>
            <a:off x="8181490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A285A8-A263-6577-22F7-052E5DF97191}"/>
              </a:ext>
            </a:extLst>
          </p:cNvPr>
          <p:cNvSpPr txBox="1"/>
          <p:nvPr/>
        </p:nvSpPr>
        <p:spPr>
          <a:xfrm>
            <a:off x="8181490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9497F6-64B4-8B04-8630-3CAAC9DA01DB}"/>
              </a:ext>
            </a:extLst>
          </p:cNvPr>
          <p:cNvSpPr txBox="1"/>
          <p:nvPr/>
        </p:nvSpPr>
        <p:spPr>
          <a:xfrm>
            <a:off x="963123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E88FF-EA0C-0873-4614-E937D6C1F44B}"/>
              </a:ext>
            </a:extLst>
          </p:cNvPr>
          <p:cNvSpPr txBox="1"/>
          <p:nvPr/>
        </p:nvSpPr>
        <p:spPr>
          <a:xfrm>
            <a:off x="958728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BA7865-092F-30A1-4278-6D85848A1F33}"/>
              </a:ext>
            </a:extLst>
          </p:cNvPr>
          <p:cNvSpPr txBox="1"/>
          <p:nvPr/>
        </p:nvSpPr>
        <p:spPr>
          <a:xfrm>
            <a:off x="963123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59DA27-2DCA-2B78-5A62-25A80BF39BD7}"/>
              </a:ext>
            </a:extLst>
          </p:cNvPr>
          <p:cNvSpPr txBox="1"/>
          <p:nvPr/>
        </p:nvSpPr>
        <p:spPr>
          <a:xfrm>
            <a:off x="963123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81BCD1-E715-41E7-33C5-03C87704B4D4}"/>
              </a:ext>
            </a:extLst>
          </p:cNvPr>
          <p:cNvSpPr txBox="1"/>
          <p:nvPr/>
        </p:nvSpPr>
        <p:spPr>
          <a:xfrm>
            <a:off x="963123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A2B1-1AFD-3C35-DD11-4B9ECCF9652C}"/>
              </a:ext>
            </a:extLst>
          </p:cNvPr>
          <p:cNvSpPr txBox="1"/>
          <p:nvPr/>
        </p:nvSpPr>
        <p:spPr>
          <a:xfrm>
            <a:off x="963123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20DC99-6ABF-9C6E-F2F8-E15162FFC06A}"/>
              </a:ext>
            </a:extLst>
          </p:cNvPr>
          <p:cNvSpPr txBox="1"/>
          <p:nvPr/>
        </p:nvSpPr>
        <p:spPr>
          <a:xfrm>
            <a:off x="963123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–4.22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8CD04C-5AA4-AB9F-93B4-239636A4CCF0}"/>
              </a:ext>
            </a:extLst>
          </p:cNvPr>
          <p:cNvSpPr txBox="1"/>
          <p:nvPr/>
        </p:nvSpPr>
        <p:spPr>
          <a:xfrm>
            <a:off x="963123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77F6DD-4AC6-F5B0-1136-D0B7FB603E98}"/>
              </a:ext>
            </a:extLst>
          </p:cNvPr>
          <p:cNvSpPr txBox="1"/>
          <p:nvPr/>
        </p:nvSpPr>
        <p:spPr>
          <a:xfrm>
            <a:off x="963123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BFA1AC-4DB9-349A-C439-E945BBC20446}"/>
              </a:ext>
            </a:extLst>
          </p:cNvPr>
          <p:cNvSpPr txBox="1"/>
          <p:nvPr/>
        </p:nvSpPr>
        <p:spPr>
          <a:xfrm>
            <a:off x="5939260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E19ED-2816-BD0C-D05A-62614197FDBB}"/>
              </a:ext>
            </a:extLst>
          </p:cNvPr>
          <p:cNvSpPr txBox="1"/>
          <p:nvPr/>
        </p:nvSpPr>
        <p:spPr>
          <a:xfrm>
            <a:off x="7947386" y="1739724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6186C7-227C-B865-DB62-6343BE0EA7CC}"/>
              </a:ext>
            </a:extLst>
          </p:cNvPr>
          <p:cNvSpPr txBox="1"/>
          <p:nvPr/>
        </p:nvSpPr>
        <p:spPr>
          <a:xfrm>
            <a:off x="9415718" y="173972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E8C13-6BEF-4F2D-CE82-E073BE92C853}"/>
              </a:ext>
            </a:extLst>
          </p:cNvPr>
          <p:cNvSpPr txBox="1"/>
          <p:nvPr/>
        </p:nvSpPr>
        <p:spPr>
          <a:xfrm>
            <a:off x="1108097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Point plot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C5852-7B53-1DB2-2A10-892ACBF157AC}"/>
              </a:ext>
            </a:extLst>
          </p:cNvPr>
          <p:cNvSpPr txBox="1"/>
          <p:nvPr/>
        </p:nvSpPr>
        <p:spPr>
          <a:xfrm>
            <a:off x="11037027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54FF96-582E-E3FF-4912-D59926B5E183}"/>
              </a:ext>
            </a:extLst>
          </p:cNvPr>
          <p:cNvSpPr txBox="1"/>
          <p:nvPr/>
        </p:nvSpPr>
        <p:spPr>
          <a:xfrm>
            <a:off x="1108097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3AA2CA-F171-FC3D-D9B8-55E059FEC962}"/>
              </a:ext>
            </a:extLst>
          </p:cNvPr>
          <p:cNvSpPr txBox="1"/>
          <p:nvPr/>
        </p:nvSpPr>
        <p:spPr>
          <a:xfrm>
            <a:off x="1108097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31EE6D-BF90-DF24-F943-D56A4AAFAA8A}"/>
              </a:ext>
            </a:extLst>
          </p:cNvPr>
          <p:cNvSpPr txBox="1"/>
          <p:nvPr/>
        </p:nvSpPr>
        <p:spPr>
          <a:xfrm>
            <a:off x="1108097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8B1579-AEAE-D2E0-0454-FBB222DDB50D}"/>
              </a:ext>
            </a:extLst>
          </p:cNvPr>
          <p:cNvSpPr txBox="1"/>
          <p:nvPr/>
        </p:nvSpPr>
        <p:spPr>
          <a:xfrm>
            <a:off x="1108097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EC1BCA-C751-94D8-1AF2-83A55CB3D8E7}"/>
              </a:ext>
            </a:extLst>
          </p:cNvPr>
          <p:cNvSpPr txBox="1"/>
          <p:nvPr/>
        </p:nvSpPr>
        <p:spPr>
          <a:xfrm>
            <a:off x="1108097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710BD-D657-A2B9-1071-EF8FEDF1ADF9}"/>
              </a:ext>
            </a:extLst>
          </p:cNvPr>
          <p:cNvSpPr txBox="1"/>
          <p:nvPr/>
        </p:nvSpPr>
        <p:spPr>
          <a:xfrm>
            <a:off x="1108097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67A524-8DE4-0DC7-1A33-3A3F6B0E2DE1}"/>
              </a:ext>
            </a:extLst>
          </p:cNvPr>
          <p:cNvSpPr txBox="1"/>
          <p:nvPr/>
        </p:nvSpPr>
        <p:spPr>
          <a:xfrm>
            <a:off x="1108097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D02400-68C8-5948-8D9F-752A421FC279}"/>
              </a:ext>
            </a:extLst>
          </p:cNvPr>
          <p:cNvSpPr txBox="1"/>
          <p:nvPr/>
        </p:nvSpPr>
        <p:spPr>
          <a:xfrm>
            <a:off x="10887536" y="173972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4DD178-4CBF-BFDA-2557-0DEAFD124366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14BB8D-C3BC-144B-DA5F-BD746A158122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9E3DE1-AF6C-6D66-3B3D-EEBB0849D5F1}"/>
              </a:ext>
            </a:extLst>
          </p:cNvPr>
          <p:cNvSpPr txBox="1"/>
          <p:nvPr/>
        </p:nvSpPr>
        <p:spPr>
          <a:xfrm>
            <a:off x="4629292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317F27-9162-7019-8DFE-620D2428E56C}"/>
              </a:ext>
            </a:extLst>
          </p:cNvPr>
          <p:cNvSpPr txBox="1"/>
          <p:nvPr/>
        </p:nvSpPr>
        <p:spPr>
          <a:xfrm>
            <a:off x="6130135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F8D741-E8DB-CE35-7AD9-12E2AA4AAC9B}"/>
              </a:ext>
            </a:extLst>
          </p:cNvPr>
          <p:cNvSpPr txBox="1"/>
          <p:nvPr/>
        </p:nvSpPr>
        <p:spPr>
          <a:xfrm>
            <a:off x="8181490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29946B-6E67-B4E8-93F5-3A06CE31A2C0}"/>
              </a:ext>
            </a:extLst>
          </p:cNvPr>
          <p:cNvSpPr txBox="1"/>
          <p:nvPr/>
        </p:nvSpPr>
        <p:spPr>
          <a:xfrm>
            <a:off x="963123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CA1555-191D-6497-ACD4-F974DCC561AB}"/>
              </a:ext>
            </a:extLst>
          </p:cNvPr>
          <p:cNvSpPr txBox="1"/>
          <p:nvPr/>
        </p:nvSpPr>
        <p:spPr>
          <a:xfrm>
            <a:off x="1108097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8853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232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176</cp:revision>
  <dcterms:created xsi:type="dcterms:W3CDTF">2024-08-26T17:59:41Z</dcterms:created>
  <dcterms:modified xsi:type="dcterms:W3CDTF">2024-09-12T23:54:54Z</dcterms:modified>
</cp:coreProperties>
</file>