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6480175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84"/>
    <p:restoredTop sz="94607"/>
  </p:normalViewPr>
  <p:slideViewPr>
    <p:cSldViewPr snapToGrid="0">
      <p:cViewPr>
        <p:scale>
          <a:sx n="222" d="100"/>
          <a:sy n="222" d="100"/>
        </p:scale>
        <p:origin x="1696" y="-3440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1143000"/>
            <a:ext cx="2584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1pPr>
    <a:lvl2pPr marL="269439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878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317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756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7195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63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607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511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1143000"/>
            <a:ext cx="2584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266815"/>
            <a:ext cx="5508149" cy="2694893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065633"/>
            <a:ext cx="4860131" cy="186886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12118"/>
            <a:ext cx="1397288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12118"/>
            <a:ext cx="4110861" cy="6559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929789"/>
            <a:ext cx="5589151" cy="3219895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5180145"/>
            <a:ext cx="5589151" cy="169326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12120"/>
            <a:ext cx="5589151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897535"/>
            <a:ext cx="2741417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827487"/>
            <a:ext cx="2741417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897535"/>
            <a:ext cx="2754918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827487"/>
            <a:ext cx="2754918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114512"/>
            <a:ext cx="3280589" cy="550087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114512"/>
            <a:ext cx="3280589" cy="550087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12120"/>
            <a:ext cx="5589151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060590"/>
            <a:ext cx="5589151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7174437"/>
            <a:ext cx="218705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F01EF-418A-DC6F-042F-BE509D85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0672" y="1760585"/>
            <a:ext cx="5738691" cy="19128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40A2E-D824-52F7-9955-61400BAB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21" b="54091"/>
          <a:stretch/>
        </p:blipFill>
        <p:spPr>
          <a:xfrm>
            <a:off x="19836" y="3744594"/>
            <a:ext cx="6460340" cy="1434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EA291-49CB-B16E-7D87-7440F59727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6931" b="27139"/>
          <a:stretch/>
        </p:blipFill>
        <p:spPr>
          <a:xfrm>
            <a:off x="19836" y="5083537"/>
            <a:ext cx="6460340" cy="5428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865F28-639C-D505-4857-FFB70D0610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218" r="79238" b="93181"/>
          <a:stretch/>
        </p:blipFill>
        <p:spPr>
          <a:xfrm>
            <a:off x="736515" y="3667149"/>
            <a:ext cx="897255" cy="15589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74863C-3D92-C21F-668E-25665F4AF4DE}"/>
              </a:ext>
            </a:extLst>
          </p:cNvPr>
          <p:cNvSpPr txBox="1"/>
          <p:nvPr/>
        </p:nvSpPr>
        <p:spPr>
          <a:xfrm>
            <a:off x="1484412" y="3864563"/>
            <a:ext cx="528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5EA22-4D65-ED4C-1B66-429D5CFBE4A4}"/>
              </a:ext>
            </a:extLst>
          </p:cNvPr>
          <p:cNvSpPr txBox="1"/>
          <p:nvPr/>
        </p:nvSpPr>
        <p:spPr>
          <a:xfrm>
            <a:off x="536575" y="3861250"/>
            <a:ext cx="4593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9FE61-C252-1B43-1549-BD89B629B1CE}"/>
              </a:ext>
            </a:extLst>
          </p:cNvPr>
          <p:cNvSpPr txBox="1"/>
          <p:nvPr/>
        </p:nvSpPr>
        <p:spPr>
          <a:xfrm>
            <a:off x="3973785" y="3671089"/>
            <a:ext cx="570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64A9F9-D478-8F04-6662-7339A10F3ED2}"/>
              </a:ext>
            </a:extLst>
          </p:cNvPr>
          <p:cNvCxnSpPr>
            <a:cxnSpLocks/>
          </p:cNvCxnSpPr>
          <p:nvPr/>
        </p:nvCxnSpPr>
        <p:spPr>
          <a:xfrm>
            <a:off x="4445098" y="3765815"/>
            <a:ext cx="19935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63A7AD-5D1A-AA13-5004-B4B10349C4A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2595" b="3247"/>
          <a:stretch/>
        </p:blipFill>
        <p:spPr>
          <a:xfrm>
            <a:off x="19836" y="5722657"/>
            <a:ext cx="6460340" cy="8231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74E9C-355B-8C03-BAB9-EC9E1F203D0A}"/>
              </a:ext>
            </a:extLst>
          </p:cNvPr>
          <p:cNvSpPr txBox="1"/>
          <p:nvPr/>
        </p:nvSpPr>
        <p:spPr>
          <a:xfrm>
            <a:off x="315873" y="177765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89ED9-D701-D284-04E1-7A74A8B30025}"/>
              </a:ext>
            </a:extLst>
          </p:cNvPr>
          <p:cNvSpPr txBox="1"/>
          <p:nvPr/>
        </p:nvSpPr>
        <p:spPr>
          <a:xfrm>
            <a:off x="2800041" y="177765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B70C7-A643-1540-7181-DD641D880418}"/>
              </a:ext>
            </a:extLst>
          </p:cNvPr>
          <p:cNvSpPr txBox="1"/>
          <p:nvPr/>
        </p:nvSpPr>
        <p:spPr>
          <a:xfrm>
            <a:off x="5251247" y="177765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00463-CBE6-F1FE-30BD-5E52A6A88926}"/>
              </a:ext>
            </a:extLst>
          </p:cNvPr>
          <p:cNvSpPr txBox="1"/>
          <p:nvPr/>
        </p:nvSpPr>
        <p:spPr>
          <a:xfrm>
            <a:off x="536575" y="5575957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AF2A-D2EB-BEBD-8E9E-02042002166E}"/>
              </a:ext>
            </a:extLst>
          </p:cNvPr>
          <p:cNvSpPr txBox="1"/>
          <p:nvPr/>
        </p:nvSpPr>
        <p:spPr>
          <a:xfrm>
            <a:off x="3608157" y="5575957"/>
            <a:ext cx="21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51BAE-F664-76A0-9087-366A6DD58BDA}"/>
              </a:ext>
            </a:extLst>
          </p:cNvPr>
          <p:cNvSpPr txBox="1"/>
          <p:nvPr/>
        </p:nvSpPr>
        <p:spPr>
          <a:xfrm>
            <a:off x="5122846" y="5575957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B5413-7B2D-F2EC-888F-2A671D216E64}"/>
              </a:ext>
            </a:extLst>
          </p:cNvPr>
          <p:cNvSpPr txBox="1"/>
          <p:nvPr/>
        </p:nvSpPr>
        <p:spPr>
          <a:xfrm>
            <a:off x="2093468" y="5575957"/>
            <a:ext cx="21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BF0EF-1F18-1922-5BF1-4518D06D4087}"/>
              </a:ext>
            </a:extLst>
          </p:cNvPr>
          <p:cNvCxnSpPr>
            <a:cxnSpLocks/>
          </p:cNvCxnSpPr>
          <p:nvPr/>
        </p:nvCxnSpPr>
        <p:spPr>
          <a:xfrm>
            <a:off x="3810565" y="3765815"/>
            <a:ext cx="163220" cy="0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543995-E27D-6168-5D04-C5B1EEB7EFB1}"/>
              </a:ext>
            </a:extLst>
          </p:cNvPr>
          <p:cNvSpPr txBox="1"/>
          <p:nvPr/>
        </p:nvSpPr>
        <p:spPr>
          <a:xfrm>
            <a:off x="2076080" y="3851950"/>
            <a:ext cx="528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CCF2D5-47B4-1D1F-107C-E7486B98AF94}"/>
              </a:ext>
            </a:extLst>
          </p:cNvPr>
          <p:cNvSpPr txBox="1"/>
          <p:nvPr/>
        </p:nvSpPr>
        <p:spPr>
          <a:xfrm>
            <a:off x="2985363" y="3851412"/>
            <a:ext cx="4593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C08AED-F3D0-4D90-55CC-F786F4DCE710}"/>
              </a:ext>
            </a:extLst>
          </p:cNvPr>
          <p:cNvSpPr txBox="1"/>
          <p:nvPr/>
        </p:nvSpPr>
        <p:spPr>
          <a:xfrm>
            <a:off x="5518373" y="3671089"/>
            <a:ext cx="570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720256-4A7C-4E8E-1341-461B9CBF65FB}"/>
              </a:ext>
            </a:extLst>
          </p:cNvPr>
          <p:cNvCxnSpPr>
            <a:cxnSpLocks/>
          </p:cNvCxnSpPr>
          <p:nvPr/>
        </p:nvCxnSpPr>
        <p:spPr>
          <a:xfrm>
            <a:off x="5989686" y="3763422"/>
            <a:ext cx="199353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20F85F-EAAA-803D-CB14-BC80876D17FD}"/>
              </a:ext>
            </a:extLst>
          </p:cNvPr>
          <p:cNvCxnSpPr>
            <a:cxnSpLocks/>
          </p:cNvCxnSpPr>
          <p:nvPr/>
        </p:nvCxnSpPr>
        <p:spPr>
          <a:xfrm>
            <a:off x="5355153" y="3763422"/>
            <a:ext cx="163220" cy="0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4F118BC-8DD6-7E2B-EAF7-0ECE7803EC74}"/>
              </a:ext>
            </a:extLst>
          </p:cNvPr>
          <p:cNvSpPr txBox="1"/>
          <p:nvPr/>
        </p:nvSpPr>
        <p:spPr>
          <a:xfrm>
            <a:off x="536575" y="3642155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ED7DC-B067-D8E3-F188-4870111095CA}"/>
              </a:ext>
            </a:extLst>
          </p:cNvPr>
          <p:cNvSpPr txBox="1"/>
          <p:nvPr/>
        </p:nvSpPr>
        <p:spPr>
          <a:xfrm>
            <a:off x="3608157" y="3642155"/>
            <a:ext cx="21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E5BEBF-FF37-E471-02CF-7DC1A923380D}"/>
              </a:ext>
            </a:extLst>
          </p:cNvPr>
          <p:cNvSpPr txBox="1"/>
          <p:nvPr/>
        </p:nvSpPr>
        <p:spPr>
          <a:xfrm>
            <a:off x="5122846" y="3642155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DF4D38-6B6F-094C-4E64-EE8EE3922A63}"/>
              </a:ext>
            </a:extLst>
          </p:cNvPr>
          <p:cNvSpPr txBox="1"/>
          <p:nvPr/>
        </p:nvSpPr>
        <p:spPr>
          <a:xfrm>
            <a:off x="2093468" y="3642155"/>
            <a:ext cx="21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18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130</cp:revision>
  <dcterms:created xsi:type="dcterms:W3CDTF">2024-08-26T17:59:41Z</dcterms:created>
  <dcterms:modified xsi:type="dcterms:W3CDTF">2024-09-12T19:19:01Z</dcterms:modified>
</cp:coreProperties>
</file>