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 varScale="1">
        <p:scale>
          <a:sx n="109" d="100"/>
          <a:sy n="109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FC1E8B-B365-E57A-364E-452FE4DB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08448" y="2271090"/>
            <a:ext cx="4702040" cy="335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869392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25C98-B79B-D27E-2168-03315A3A8CAD}"/>
              </a:ext>
            </a:extLst>
          </p:cNvPr>
          <p:cNvSpPr txBox="1"/>
          <p:nvPr/>
        </p:nvSpPr>
        <p:spPr>
          <a:xfrm>
            <a:off x="5233078" y="237656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B24DE-ED59-C85A-40DB-7710CF50EFFB}"/>
              </a:ext>
            </a:extLst>
          </p:cNvPr>
          <p:cNvSpPr txBox="1"/>
          <p:nvPr/>
        </p:nvSpPr>
        <p:spPr>
          <a:xfrm>
            <a:off x="6878317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133</cp:revision>
  <dcterms:created xsi:type="dcterms:W3CDTF">2024-08-26T17:59:41Z</dcterms:created>
  <dcterms:modified xsi:type="dcterms:W3CDTF">2024-09-06T17:20:34Z</dcterms:modified>
</cp:coreProperties>
</file>