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0" r:id="rId2"/>
  </p:sldIdLst>
  <p:sldSz cx="133207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84"/>
    <p:restoredTop sz="94607"/>
  </p:normalViewPr>
  <p:slideViewPr>
    <p:cSldViewPr snapToGrid="0">
      <p:cViewPr>
        <p:scale>
          <a:sx n="125" d="100"/>
          <a:sy n="125" d="100"/>
        </p:scale>
        <p:origin x="2168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5588" y="1143000"/>
            <a:ext cx="3806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5588" y="1143000"/>
            <a:ext cx="3806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767462"/>
            <a:ext cx="11322606" cy="3759917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5672376"/>
            <a:ext cx="9990535" cy="2607442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574987"/>
            <a:ext cx="287227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574987"/>
            <a:ext cx="8450327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692444"/>
            <a:ext cx="11489115" cy="4492401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7227345"/>
            <a:ext cx="11489115" cy="2362447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>
                    <a:tint val="82000"/>
                  </a:schemeClr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82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82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874937"/>
            <a:ext cx="5661303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874937"/>
            <a:ext cx="5661303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74990"/>
            <a:ext cx="1148911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647443"/>
            <a:ext cx="5635285" cy="129747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944914"/>
            <a:ext cx="563528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647443"/>
            <a:ext cx="5663038" cy="129747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944914"/>
            <a:ext cx="566303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719984"/>
            <a:ext cx="4296277" cy="2519945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554968"/>
            <a:ext cx="6743611" cy="7674832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239929"/>
            <a:ext cx="4296277" cy="6002369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719984"/>
            <a:ext cx="4296277" cy="2519945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554968"/>
            <a:ext cx="6743611" cy="7674832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239929"/>
            <a:ext cx="4296277" cy="6002369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574990"/>
            <a:ext cx="1148911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874937"/>
            <a:ext cx="1148911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10009783"/>
            <a:ext cx="29971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10009783"/>
            <a:ext cx="44957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10009783"/>
            <a:ext cx="29971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F01EF-418A-DC6F-042F-BE509D85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655" y="1557905"/>
            <a:ext cx="9428400" cy="314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EA291-49CB-B16E-7D87-7440F597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175" b="23333"/>
          <a:stretch/>
        </p:blipFill>
        <p:spPr>
          <a:xfrm>
            <a:off x="1094836" y="7112194"/>
            <a:ext cx="10614038" cy="697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40A2E-D824-52F7-9955-61400BAB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463" b="48357"/>
          <a:stretch/>
        </p:blipFill>
        <p:spPr>
          <a:xfrm>
            <a:off x="1094836" y="4755932"/>
            <a:ext cx="10614038" cy="23562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865F28-639C-D505-4857-FFB70D0610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218" r="79238" b="93181"/>
          <a:stretch/>
        </p:blipFill>
        <p:spPr>
          <a:xfrm>
            <a:off x="2352858" y="4622759"/>
            <a:ext cx="897255" cy="1558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25CCD1-7703-8148-DB5C-F92479BAAEC2}"/>
              </a:ext>
            </a:extLst>
          </p:cNvPr>
          <p:cNvSpPr txBox="1"/>
          <p:nvPr/>
        </p:nvSpPr>
        <p:spPr>
          <a:xfrm>
            <a:off x="1876425" y="4630807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CB160D-4D1E-D9D1-F875-9A88635E06E2}"/>
              </a:ext>
            </a:extLst>
          </p:cNvPr>
          <p:cNvSpPr txBox="1"/>
          <p:nvPr/>
        </p:nvSpPr>
        <p:spPr>
          <a:xfrm>
            <a:off x="3390710" y="4630806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4863C-3D92-C21F-668E-25665F4AF4DE}"/>
              </a:ext>
            </a:extLst>
          </p:cNvPr>
          <p:cNvSpPr txBox="1"/>
          <p:nvPr/>
        </p:nvSpPr>
        <p:spPr>
          <a:xfrm>
            <a:off x="4440641" y="4630805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5EA22-4D65-ED4C-1B66-429D5CFBE4A4}"/>
              </a:ext>
            </a:extLst>
          </p:cNvPr>
          <p:cNvSpPr txBox="1"/>
          <p:nvPr/>
        </p:nvSpPr>
        <p:spPr>
          <a:xfrm>
            <a:off x="5890713" y="4635124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9FE61-C252-1B43-1549-BD89B629B1CE}"/>
              </a:ext>
            </a:extLst>
          </p:cNvPr>
          <p:cNvSpPr txBox="1"/>
          <p:nvPr/>
        </p:nvSpPr>
        <p:spPr>
          <a:xfrm>
            <a:off x="7656873" y="4630805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64A9F9-D478-8F04-6662-7339A10F3ED2}"/>
              </a:ext>
            </a:extLst>
          </p:cNvPr>
          <p:cNvCxnSpPr>
            <a:cxnSpLocks/>
          </p:cNvCxnSpPr>
          <p:nvPr/>
        </p:nvCxnSpPr>
        <p:spPr>
          <a:xfrm>
            <a:off x="8181446" y="4737039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63A7AD-5D1A-AA13-5004-B4B10349C4A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177" b="2525"/>
          <a:stretch/>
        </p:blipFill>
        <p:spPr>
          <a:xfrm>
            <a:off x="1094836" y="7921785"/>
            <a:ext cx="10614038" cy="1078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4E9C-355B-8C03-BAB9-EC9E1F203D0A}"/>
              </a:ext>
            </a:extLst>
          </p:cNvPr>
          <p:cNvSpPr txBox="1"/>
          <p:nvPr/>
        </p:nvSpPr>
        <p:spPr>
          <a:xfrm>
            <a:off x="3736943" y="17073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89ED9-D701-D284-04E1-7A74A8B30025}"/>
              </a:ext>
            </a:extLst>
          </p:cNvPr>
          <p:cNvSpPr txBox="1"/>
          <p:nvPr/>
        </p:nvSpPr>
        <p:spPr>
          <a:xfrm>
            <a:off x="6220310" y="170731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B70C7-A643-1540-7181-DD641D880418}"/>
              </a:ext>
            </a:extLst>
          </p:cNvPr>
          <p:cNvSpPr txBox="1"/>
          <p:nvPr/>
        </p:nvSpPr>
        <p:spPr>
          <a:xfrm>
            <a:off x="8672318" y="1707317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1707570" y="48351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00463-CBE6-F1FE-30BD-5E52A6A88926}"/>
              </a:ext>
            </a:extLst>
          </p:cNvPr>
          <p:cNvSpPr txBox="1"/>
          <p:nvPr/>
        </p:nvSpPr>
        <p:spPr>
          <a:xfrm>
            <a:off x="1714500" y="793870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76AE4-2C2C-A145-C52D-B68B5DB37C99}"/>
              </a:ext>
            </a:extLst>
          </p:cNvPr>
          <p:cNvSpPr txBox="1"/>
          <p:nvPr/>
        </p:nvSpPr>
        <p:spPr>
          <a:xfrm>
            <a:off x="4264864" y="4835179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3389D1-AF89-5A28-F0F0-FD72E77C7654}"/>
              </a:ext>
            </a:extLst>
          </p:cNvPr>
          <p:cNvSpPr txBox="1"/>
          <p:nvPr/>
        </p:nvSpPr>
        <p:spPr>
          <a:xfrm>
            <a:off x="6835077" y="483517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8FA98-F1DE-E86E-A032-906077FEE3E4}"/>
              </a:ext>
            </a:extLst>
          </p:cNvPr>
          <p:cNvSpPr txBox="1"/>
          <p:nvPr/>
        </p:nvSpPr>
        <p:spPr>
          <a:xfrm>
            <a:off x="9336709" y="48351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AF2A-D2EB-BEBD-8E9E-02042002166E}"/>
              </a:ext>
            </a:extLst>
          </p:cNvPr>
          <p:cNvSpPr txBox="1"/>
          <p:nvPr/>
        </p:nvSpPr>
        <p:spPr>
          <a:xfrm>
            <a:off x="6813239" y="793870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51BAE-F664-76A0-9087-366A6DD58BDA}"/>
              </a:ext>
            </a:extLst>
          </p:cNvPr>
          <p:cNvSpPr txBox="1"/>
          <p:nvPr/>
        </p:nvSpPr>
        <p:spPr>
          <a:xfrm>
            <a:off x="11358898" y="79387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B5413-7B2D-F2EC-888F-2A671D216E64}"/>
              </a:ext>
            </a:extLst>
          </p:cNvPr>
          <p:cNvSpPr txBox="1"/>
          <p:nvPr/>
        </p:nvSpPr>
        <p:spPr>
          <a:xfrm>
            <a:off x="4267108" y="793870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BF0EF-1F18-1922-5BF1-4518D06D4087}"/>
              </a:ext>
            </a:extLst>
          </p:cNvPr>
          <p:cNvCxnSpPr>
            <a:cxnSpLocks/>
          </p:cNvCxnSpPr>
          <p:nvPr/>
        </p:nvCxnSpPr>
        <p:spPr>
          <a:xfrm>
            <a:off x="7493654" y="4737039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8149E3-21C8-AA5D-C2B2-7594A3FDD6FA}"/>
              </a:ext>
            </a:extLst>
          </p:cNvPr>
          <p:cNvSpPr txBox="1"/>
          <p:nvPr/>
        </p:nvSpPr>
        <p:spPr>
          <a:xfrm>
            <a:off x="10216052" y="4637779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94A00B-3C0D-9910-7124-14D5FA1A115E}"/>
              </a:ext>
            </a:extLst>
          </p:cNvPr>
          <p:cNvCxnSpPr>
            <a:cxnSpLocks/>
          </p:cNvCxnSpPr>
          <p:nvPr/>
        </p:nvCxnSpPr>
        <p:spPr>
          <a:xfrm>
            <a:off x="10740625" y="4744013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474EF0-8208-319A-AA8A-3AFA66A975C8}"/>
              </a:ext>
            </a:extLst>
          </p:cNvPr>
          <p:cNvCxnSpPr>
            <a:cxnSpLocks/>
          </p:cNvCxnSpPr>
          <p:nvPr/>
        </p:nvCxnSpPr>
        <p:spPr>
          <a:xfrm>
            <a:off x="10052833" y="4744013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02EF8F-64EE-336C-6E94-90605729BA42}"/>
              </a:ext>
            </a:extLst>
          </p:cNvPr>
          <p:cNvCxnSpPr>
            <a:cxnSpLocks/>
          </p:cNvCxnSpPr>
          <p:nvPr/>
        </p:nvCxnSpPr>
        <p:spPr>
          <a:xfrm>
            <a:off x="6283047" y="4737039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C53474-D471-4557-6205-1C02682442C2}"/>
              </a:ext>
            </a:extLst>
          </p:cNvPr>
          <p:cNvCxnSpPr>
            <a:cxnSpLocks/>
          </p:cNvCxnSpPr>
          <p:nvPr/>
        </p:nvCxnSpPr>
        <p:spPr>
          <a:xfrm>
            <a:off x="3742142" y="4737678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44B51D-9B17-F532-0EDC-884BE966A38D}"/>
              </a:ext>
            </a:extLst>
          </p:cNvPr>
          <p:cNvCxnSpPr>
            <a:cxnSpLocks/>
          </p:cNvCxnSpPr>
          <p:nvPr/>
        </p:nvCxnSpPr>
        <p:spPr>
          <a:xfrm rot="10800000">
            <a:off x="4257212" y="4737039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362B18-4445-F22E-B1DD-E0D5DE6A843E}"/>
              </a:ext>
            </a:extLst>
          </p:cNvPr>
          <p:cNvCxnSpPr>
            <a:cxnSpLocks/>
          </p:cNvCxnSpPr>
          <p:nvPr/>
        </p:nvCxnSpPr>
        <p:spPr>
          <a:xfrm rot="10800000">
            <a:off x="1716885" y="4737993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18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124</cp:revision>
  <dcterms:created xsi:type="dcterms:W3CDTF">2024-08-26T17:59:41Z</dcterms:created>
  <dcterms:modified xsi:type="dcterms:W3CDTF">2024-09-06T17:19:59Z</dcterms:modified>
</cp:coreProperties>
</file>