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26"/>
  </p:normalViewPr>
  <p:slideViewPr>
    <p:cSldViewPr snapToGrid="0">
      <p:cViewPr>
        <p:scale>
          <a:sx n="217" d="100"/>
          <a:sy n="217" d="100"/>
        </p:scale>
        <p:origin x="-3152" y="-4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73" y="1371679"/>
            <a:ext cx="2905988" cy="2905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4306714" y="124856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5541785" y="124856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3313497" y="42535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3412883" y="44979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3366394" y="47379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3371203" y="49903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3242963" y="5243715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3561961" y="5487253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3561961" y="5730791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3618066" y="5980561"/>
            <a:ext cx="5549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3610051" y="6226782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4396959" y="42535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5687753" y="42535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4396959" y="45010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5687753" y="45010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4396959" y="47441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5687753" y="47441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4396959" y="49949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5687753" y="49949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4396959" y="524121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5687753" y="524121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4396959" y="548712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5687753" y="548712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4396959" y="574112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5687753" y="574112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4396959" y="5985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5687753" y="5985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4396959" y="6239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5687753" y="6239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</TotalTime>
  <Words>39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143</cp:revision>
  <dcterms:created xsi:type="dcterms:W3CDTF">2024-08-26T17:59:41Z</dcterms:created>
  <dcterms:modified xsi:type="dcterms:W3CDTF">2024-09-05T21:53:39Z</dcterms:modified>
</cp:coreProperties>
</file>