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1" r:id="rId2"/>
  </p:sldIdLst>
  <p:sldSz cx="13320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68EE"/>
    <a:srgbClr val="F1807F"/>
    <a:srgbClr val="BDB3F6"/>
    <a:srgbClr val="5CB270"/>
    <a:srgbClr val="FFFFFF"/>
    <a:srgbClr val="F4F269"/>
    <a:srgbClr val="CEE26B"/>
    <a:srgbClr val="A8D26D"/>
    <a:srgbClr val="82C26E"/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19"/>
    <p:restoredTop sz="94633"/>
  </p:normalViewPr>
  <p:slideViewPr>
    <p:cSldViewPr snapToGrid="0">
      <p:cViewPr>
        <p:scale>
          <a:sx n="188" d="100"/>
          <a:sy n="188" d="100"/>
        </p:scale>
        <p:origin x="-1048" y="-1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143000"/>
            <a:ext cx="456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2842"/>
            <a:ext cx="1132260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26842"/>
            <a:ext cx="99905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9142"/>
            <a:ext cx="287227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9142"/>
            <a:ext cx="845032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3638"/>
            <a:ext cx="114891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22610"/>
            <a:ext cx="114891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9144"/>
            <a:ext cx="1148911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06137"/>
            <a:ext cx="56352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87331"/>
            <a:ext cx="56352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06137"/>
            <a:ext cx="566303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87331"/>
            <a:ext cx="566303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5769"/>
            <a:ext cx="674361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5769"/>
            <a:ext cx="674361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9144"/>
            <a:ext cx="114891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95710"/>
            <a:ext cx="114891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41240"/>
            <a:ext cx="44957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FC1E8B-B365-E57A-364E-452FE4DB5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448" y="2271090"/>
            <a:ext cx="4702040" cy="335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3869392" y="2376562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C25C98-B79B-D27E-2168-03315A3A8CAD}"/>
              </a:ext>
            </a:extLst>
          </p:cNvPr>
          <p:cNvSpPr txBox="1"/>
          <p:nvPr/>
        </p:nvSpPr>
        <p:spPr>
          <a:xfrm>
            <a:off x="5233078" y="2376562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4B24DE-ED59-C85A-40DB-7710CF50EFFB}"/>
              </a:ext>
            </a:extLst>
          </p:cNvPr>
          <p:cNvSpPr txBox="1"/>
          <p:nvPr/>
        </p:nvSpPr>
        <p:spPr>
          <a:xfrm>
            <a:off x="6878317" y="2376562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7692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1100</TotalTime>
  <Words>4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132</cp:revision>
  <dcterms:created xsi:type="dcterms:W3CDTF">2024-08-26T17:59:41Z</dcterms:created>
  <dcterms:modified xsi:type="dcterms:W3CDTF">2024-09-05T19:47:05Z</dcterms:modified>
</cp:coreProperties>
</file>