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/>
    <p:restoredTop sz="94633"/>
  </p:normalViewPr>
  <p:slideViewPr>
    <p:cSldViewPr snapToGrid="0">
      <p:cViewPr varScale="1">
        <p:scale>
          <a:sx n="109" d="100"/>
          <a:sy n="109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CA4C6-89FA-44B9-2339-9528B4AC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6" y="2387376"/>
            <a:ext cx="10800000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420232" y="278557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58E37-D012-4822-3886-C7EFD3BA8B87}"/>
              </a:ext>
            </a:extLst>
          </p:cNvPr>
          <p:cNvSpPr txBox="1"/>
          <p:nvPr/>
        </p:nvSpPr>
        <p:spPr>
          <a:xfrm>
            <a:off x="4124591" y="278557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201D5-6853-C8C3-F664-DDF0BC136CDF}"/>
              </a:ext>
            </a:extLst>
          </p:cNvPr>
          <p:cNvSpPr txBox="1"/>
          <p:nvPr/>
        </p:nvSpPr>
        <p:spPr>
          <a:xfrm>
            <a:off x="6781008" y="278557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90E68-396D-D48D-8FA2-FD09F292253F}"/>
              </a:ext>
            </a:extLst>
          </p:cNvPr>
          <p:cNvSpPr txBox="1"/>
          <p:nvPr/>
        </p:nvSpPr>
        <p:spPr>
          <a:xfrm>
            <a:off x="9442380" y="278557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131</cp:revision>
  <dcterms:created xsi:type="dcterms:W3CDTF">2024-08-26T17:59:41Z</dcterms:created>
  <dcterms:modified xsi:type="dcterms:W3CDTF">2024-09-05T19:43:52Z</dcterms:modified>
</cp:coreProperties>
</file>