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0" r:id="rId2"/>
    <p:sldId id="256" r:id="rId3"/>
    <p:sldId id="257" r:id="rId4"/>
    <p:sldId id="261" r:id="rId5"/>
    <p:sldId id="262" r:id="rId6"/>
    <p:sldId id="269" r:id="rId7"/>
    <p:sldId id="263" r:id="rId8"/>
    <p:sldId id="265" r:id="rId9"/>
    <p:sldId id="264" r:id="rId10"/>
    <p:sldId id="266" r:id="rId11"/>
    <p:sldId id="270" r:id="rId12"/>
    <p:sldId id="271" r:id="rId13"/>
  </p:sldIdLst>
  <p:sldSz cx="133207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B270"/>
    <a:srgbClr val="F4F269"/>
    <a:srgbClr val="CEE26B"/>
    <a:srgbClr val="A8D26D"/>
    <a:srgbClr val="82C26E"/>
    <a:srgbClr val="DCEAF7"/>
    <a:srgbClr val="E8E8E8"/>
    <a:srgbClr val="000000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2"/>
    <p:restoredTop sz="94607"/>
  </p:normalViewPr>
  <p:slideViewPr>
    <p:cSldViewPr snapToGrid="0">
      <p:cViewPr>
        <p:scale>
          <a:sx n="123" d="100"/>
          <a:sy n="123" d="100"/>
        </p:scale>
        <p:origin x="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43000"/>
            <a:ext cx="519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96173"/>
            <a:ext cx="9990535" cy="275734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159854"/>
            <a:ext cx="9990535" cy="1912175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21669"/>
            <a:ext cx="287227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21669"/>
            <a:ext cx="845032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974511"/>
            <a:ext cx="11489115" cy="3294515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300193"/>
            <a:ext cx="11489115" cy="173250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82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82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21669"/>
            <a:ext cx="1148911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941510"/>
            <a:ext cx="5635285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893014"/>
            <a:ext cx="563528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941510"/>
            <a:ext cx="5663038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893014"/>
            <a:ext cx="56630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140340"/>
            <a:ext cx="6743611" cy="5628360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140340"/>
            <a:ext cx="6743611" cy="5628360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21669"/>
            <a:ext cx="1148911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108344"/>
            <a:ext cx="1148911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340702"/>
            <a:ext cx="44957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389BF27-D20D-02E4-51B0-1E42CA0B7030}"/>
              </a:ext>
            </a:extLst>
          </p:cNvPr>
          <p:cNvSpPr/>
          <p:nvPr/>
        </p:nvSpPr>
        <p:spPr>
          <a:xfrm rot="5400000">
            <a:off x="2553410" y="6346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DB359781-55B6-9D5F-1B05-F76D258B2521}"/>
              </a:ext>
            </a:extLst>
          </p:cNvPr>
          <p:cNvSpPr/>
          <p:nvPr/>
        </p:nvSpPr>
        <p:spPr>
          <a:xfrm rot="5400000">
            <a:off x="2553410" y="107382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0EE7CE4-6847-EA58-3D3C-BA004DE091FD}"/>
              </a:ext>
            </a:extLst>
          </p:cNvPr>
          <p:cNvSpPr/>
          <p:nvPr/>
        </p:nvSpPr>
        <p:spPr>
          <a:xfrm rot="5400000">
            <a:off x="2553409" y="2084185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09732B1-6CF0-07C8-9ADC-DF6F9325DB16}"/>
              </a:ext>
            </a:extLst>
          </p:cNvPr>
          <p:cNvSpPr/>
          <p:nvPr/>
        </p:nvSpPr>
        <p:spPr>
          <a:xfrm rot="5400000">
            <a:off x="2553407" y="3094542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439761E-51DB-3C44-8922-DD0DB53691D4}"/>
              </a:ext>
            </a:extLst>
          </p:cNvPr>
          <p:cNvSpPr/>
          <p:nvPr/>
        </p:nvSpPr>
        <p:spPr>
          <a:xfrm rot="5400000">
            <a:off x="2553407" y="410489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4C2E044-712E-DF0F-F689-BA34B8BE9CC1}"/>
              </a:ext>
            </a:extLst>
          </p:cNvPr>
          <p:cNvSpPr/>
          <p:nvPr/>
        </p:nvSpPr>
        <p:spPr>
          <a:xfrm rot="5400000">
            <a:off x="2553406" y="511525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B69F9-5F2C-F2A4-BFA7-C291D09252EC}"/>
              </a:ext>
            </a:extLst>
          </p:cNvPr>
          <p:cNvSpPr txBox="1"/>
          <p:nvPr/>
        </p:nvSpPr>
        <p:spPr>
          <a:xfrm>
            <a:off x="1894418" y="103751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620D1-B45B-A647-53DD-B6405DDE2CAD}"/>
              </a:ext>
            </a:extLst>
          </p:cNvPr>
          <p:cNvSpPr txBox="1"/>
          <p:nvPr/>
        </p:nvSpPr>
        <p:spPr>
          <a:xfrm>
            <a:off x="1894418" y="2052399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7FBB9-1867-6194-C665-58FABE02780F}"/>
              </a:ext>
            </a:extLst>
          </p:cNvPr>
          <p:cNvSpPr txBox="1"/>
          <p:nvPr/>
        </p:nvSpPr>
        <p:spPr>
          <a:xfrm>
            <a:off x="1894417" y="2961041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50F05-DE5A-A19F-7850-CC719ADD0C79}"/>
              </a:ext>
            </a:extLst>
          </p:cNvPr>
          <p:cNvSpPr txBox="1"/>
          <p:nvPr/>
        </p:nvSpPr>
        <p:spPr>
          <a:xfrm>
            <a:off x="1894417" y="3975928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FEB9-F32D-FBDE-3467-9E960576CE0E}"/>
              </a:ext>
            </a:extLst>
          </p:cNvPr>
          <p:cNvSpPr txBox="1"/>
          <p:nvPr/>
        </p:nvSpPr>
        <p:spPr>
          <a:xfrm>
            <a:off x="1885940" y="5031554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CB82-F316-A6F4-5E82-2D2C3B3AE45C}"/>
              </a:ext>
            </a:extLst>
          </p:cNvPr>
          <p:cNvSpPr txBox="1"/>
          <p:nvPr/>
        </p:nvSpPr>
        <p:spPr>
          <a:xfrm>
            <a:off x="1894416" y="600117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66C3EA94-BE15-96BF-2822-0C1351D5CF20}"/>
              </a:ext>
            </a:extLst>
          </p:cNvPr>
          <p:cNvSpPr/>
          <p:nvPr/>
        </p:nvSpPr>
        <p:spPr>
          <a:xfrm rot="5400000">
            <a:off x="196923" y="2114748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27B61FB-61EC-C9A3-C027-341705151A74}"/>
              </a:ext>
            </a:extLst>
          </p:cNvPr>
          <p:cNvSpPr/>
          <p:nvPr/>
        </p:nvSpPr>
        <p:spPr>
          <a:xfrm rot="5400000">
            <a:off x="2551542" y="4638760"/>
            <a:ext cx="4105953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0540F-68C5-E451-0EAC-DAEBAE8DBB4A}"/>
              </a:ext>
            </a:extLst>
          </p:cNvPr>
          <p:cNvSpPr txBox="1"/>
          <p:nvPr/>
        </p:nvSpPr>
        <p:spPr>
          <a:xfrm rot="16200000">
            <a:off x="228396" y="2081009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1C76E-44C0-E2DE-F909-9AEDEF70EE7A}"/>
              </a:ext>
            </a:extLst>
          </p:cNvPr>
          <p:cNvSpPr txBox="1"/>
          <p:nvPr/>
        </p:nvSpPr>
        <p:spPr>
          <a:xfrm rot="16200000">
            <a:off x="2580909" y="4614636"/>
            <a:ext cx="4034500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07CF4765-61FA-FD15-8857-FA8C9E949F5C}"/>
              </a:ext>
            </a:extLst>
          </p:cNvPr>
          <p:cNvSpPr/>
          <p:nvPr/>
        </p:nvSpPr>
        <p:spPr>
          <a:xfrm rot="5400000">
            <a:off x="201162" y="5127687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7C8DA-F300-9698-743F-547B9BCB566A}"/>
              </a:ext>
            </a:extLst>
          </p:cNvPr>
          <p:cNvSpPr txBox="1"/>
          <p:nvPr/>
        </p:nvSpPr>
        <p:spPr>
          <a:xfrm rot="16200000">
            <a:off x="224154" y="5112593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D090C-D477-DBF6-B361-38AFB3BD727D}"/>
              </a:ext>
            </a:extLst>
          </p:cNvPr>
          <p:cNvSpPr txBox="1"/>
          <p:nvPr/>
        </p:nvSpPr>
        <p:spPr>
          <a:xfrm>
            <a:off x="2134813" y="7001439"/>
            <a:ext cx="2067671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D0DBF-D453-C201-7C6F-BA61B2031BA8}"/>
              </a:ext>
            </a:extLst>
          </p:cNvPr>
          <p:cNvSpPr txBox="1"/>
          <p:nvPr/>
        </p:nvSpPr>
        <p:spPr>
          <a:xfrm>
            <a:off x="4951631" y="683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DC42087-0999-321B-3C3B-7A7EC818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0" y="620000"/>
            <a:ext cx="4743288" cy="65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DB93DD-96E9-0C9D-81DA-3A9A0A56F04E}"/>
              </a:ext>
            </a:extLst>
          </p:cNvPr>
          <p:cNvGrpSpPr/>
          <p:nvPr/>
        </p:nvGrpSpPr>
        <p:grpSpPr>
          <a:xfrm>
            <a:off x="502127" y="2731295"/>
            <a:ext cx="4912840" cy="2386012"/>
            <a:chOff x="199910" y="2200276"/>
            <a:chExt cx="4912840" cy="23860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4043-4556-FFC5-F75D-DE64FD9D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4B2125-E254-592D-D698-CD98278451E6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5669E9-61F2-FBAD-74D9-B8F0E1560A00}"/>
              </a:ext>
            </a:extLst>
          </p:cNvPr>
          <p:cNvSpPr txBox="1"/>
          <p:nvPr/>
        </p:nvSpPr>
        <p:spPr>
          <a:xfrm>
            <a:off x="232501" y="6921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8A1C9-FCEB-4AAA-88C0-8C7F8CBF4B09}"/>
              </a:ext>
            </a:extLst>
          </p:cNvPr>
          <p:cNvSpPr txBox="1"/>
          <p:nvPr/>
        </p:nvSpPr>
        <p:spPr>
          <a:xfrm>
            <a:off x="222883" y="2802152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45FD-17FB-DB15-1740-18ADCDAAEE17}"/>
              </a:ext>
            </a:extLst>
          </p:cNvPr>
          <p:cNvSpPr txBox="1"/>
          <p:nvPr/>
        </p:nvSpPr>
        <p:spPr>
          <a:xfrm>
            <a:off x="222883" y="5189175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B1C8-B581-8E2D-E31D-7BA96F5F5768}"/>
              </a:ext>
            </a:extLst>
          </p:cNvPr>
          <p:cNvSpPr txBox="1"/>
          <p:nvPr/>
        </p:nvSpPr>
        <p:spPr>
          <a:xfrm>
            <a:off x="5597045" y="69212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BA6C-3E71-63B5-289A-2B7D917391C6}"/>
              </a:ext>
            </a:extLst>
          </p:cNvPr>
          <p:cNvSpPr txBox="1"/>
          <p:nvPr/>
        </p:nvSpPr>
        <p:spPr>
          <a:xfrm>
            <a:off x="3648026" y="5187027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796514-A4F2-3F67-C9D2-BAA1C23C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24028"/>
              </p:ext>
            </p:extLst>
          </p:nvPr>
        </p:nvGraphicFramePr>
        <p:xfrm>
          <a:off x="502127" y="761883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BC9595DF-13D6-97BC-E8D6-4ABAAB4D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3" y="5204172"/>
            <a:ext cx="2097126" cy="18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Callout 1 (Accent Bar) 34">
            <a:extLst>
              <a:ext uri="{FF2B5EF4-FFF2-40B4-BE49-F238E27FC236}">
                <a16:creationId xmlns:a16="http://schemas.microsoft.com/office/drawing/2014/main" id="{180A7358-BEB7-15E0-CE68-AE5CA271556F}"/>
              </a:ext>
            </a:extLst>
          </p:cNvPr>
          <p:cNvSpPr/>
          <p:nvPr/>
        </p:nvSpPr>
        <p:spPr>
          <a:xfrm>
            <a:off x="197354" y="6766357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38" name="Line Callout 1 (Accent Bar) 37">
            <a:extLst>
              <a:ext uri="{FF2B5EF4-FFF2-40B4-BE49-F238E27FC236}">
                <a16:creationId xmlns:a16="http://schemas.microsoft.com/office/drawing/2014/main" id="{FDCFD253-6550-FE03-E793-38427FD18305}"/>
              </a:ext>
            </a:extLst>
          </p:cNvPr>
          <p:cNvSpPr/>
          <p:nvPr/>
        </p:nvSpPr>
        <p:spPr>
          <a:xfrm>
            <a:off x="197354" y="6591200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164241"/>
              <a:gd name="adj4" fmla="val 18358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40" name="Line Callout 1 (Accent Bar) 39">
            <a:extLst>
              <a:ext uri="{FF2B5EF4-FFF2-40B4-BE49-F238E27FC236}">
                <a16:creationId xmlns:a16="http://schemas.microsoft.com/office/drawing/2014/main" id="{0BFD70E7-D73E-4B58-9BB1-6998694C4723}"/>
              </a:ext>
            </a:extLst>
          </p:cNvPr>
          <p:cNvSpPr/>
          <p:nvPr/>
        </p:nvSpPr>
        <p:spPr>
          <a:xfrm>
            <a:off x="3249634" y="5820371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41" name="Line Callout 1 (Accent Bar) 40">
            <a:extLst>
              <a:ext uri="{FF2B5EF4-FFF2-40B4-BE49-F238E27FC236}">
                <a16:creationId xmlns:a16="http://schemas.microsoft.com/office/drawing/2014/main" id="{85257295-D7D5-01E7-5BCF-290CFAEB0E3F}"/>
              </a:ext>
            </a:extLst>
          </p:cNvPr>
          <p:cNvSpPr/>
          <p:nvPr/>
        </p:nvSpPr>
        <p:spPr>
          <a:xfrm>
            <a:off x="3252393" y="6854059"/>
            <a:ext cx="832266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1355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2" name="Line Callout 1 (Accent Bar) 41">
            <a:extLst>
              <a:ext uri="{FF2B5EF4-FFF2-40B4-BE49-F238E27FC236}">
                <a16:creationId xmlns:a16="http://schemas.microsoft.com/office/drawing/2014/main" id="{F2110CAC-E60B-0ECC-0372-8A78152BF7FA}"/>
              </a:ext>
            </a:extLst>
          </p:cNvPr>
          <p:cNvSpPr/>
          <p:nvPr/>
        </p:nvSpPr>
        <p:spPr>
          <a:xfrm>
            <a:off x="3249634" y="619545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3" name="Line Callout 1 (Accent Bar) 42">
            <a:extLst>
              <a:ext uri="{FF2B5EF4-FFF2-40B4-BE49-F238E27FC236}">
                <a16:creationId xmlns:a16="http://schemas.microsoft.com/office/drawing/2014/main" id="{DC70C292-E6FE-28AB-E558-2CB6C227B054}"/>
              </a:ext>
            </a:extLst>
          </p:cNvPr>
          <p:cNvSpPr/>
          <p:nvPr/>
        </p:nvSpPr>
        <p:spPr>
          <a:xfrm>
            <a:off x="3249634" y="565269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44" name="Line Callout 1 (Accent Bar) 43">
            <a:extLst>
              <a:ext uri="{FF2B5EF4-FFF2-40B4-BE49-F238E27FC236}">
                <a16:creationId xmlns:a16="http://schemas.microsoft.com/office/drawing/2014/main" id="{AD219706-BEFE-4196-1033-048606B7A0DA}"/>
              </a:ext>
            </a:extLst>
          </p:cNvPr>
          <p:cNvSpPr/>
          <p:nvPr/>
        </p:nvSpPr>
        <p:spPr>
          <a:xfrm>
            <a:off x="197354" y="5599981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45" name="Line Callout 1 (Accent Bar) 44">
            <a:extLst>
              <a:ext uri="{FF2B5EF4-FFF2-40B4-BE49-F238E27FC236}">
                <a16:creationId xmlns:a16="http://schemas.microsoft.com/office/drawing/2014/main" id="{FC04B209-E4F6-9C7B-38BC-75C8B8AFB155}"/>
              </a:ext>
            </a:extLst>
          </p:cNvPr>
          <p:cNvSpPr/>
          <p:nvPr/>
        </p:nvSpPr>
        <p:spPr>
          <a:xfrm>
            <a:off x="116228" y="6001991"/>
            <a:ext cx="795349" cy="170204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46" name="Line Callout 1 (Accent Bar) 45">
            <a:extLst>
              <a:ext uri="{FF2B5EF4-FFF2-40B4-BE49-F238E27FC236}">
                <a16:creationId xmlns:a16="http://schemas.microsoft.com/office/drawing/2014/main" id="{2DB6FF43-2AA0-B367-1B3D-963AD844E348}"/>
              </a:ext>
            </a:extLst>
          </p:cNvPr>
          <p:cNvSpPr/>
          <p:nvPr/>
        </p:nvSpPr>
        <p:spPr>
          <a:xfrm>
            <a:off x="197354" y="5232082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5" name="Picture 4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18FB8D9A-C7F1-803B-A989-B5132352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73" t="5134" r="16775" b="889"/>
          <a:stretch/>
        </p:blipFill>
        <p:spPr>
          <a:xfrm>
            <a:off x="4404946" y="5232082"/>
            <a:ext cx="962758" cy="1790919"/>
          </a:xfrm>
          <a:prstGeom prst="rect">
            <a:avLst/>
          </a:prstGeom>
        </p:spPr>
      </p:pic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97FD2468-26FA-D74F-8BAD-A134CD60B033}"/>
              </a:ext>
            </a:extLst>
          </p:cNvPr>
          <p:cNvSpPr/>
          <p:nvPr/>
        </p:nvSpPr>
        <p:spPr>
          <a:xfrm>
            <a:off x="3739747" y="6451033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-64431"/>
              <a:gd name="adj4" fmla="val 14089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values 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breaks</a:t>
            </a:r>
          </a:p>
        </p:txBody>
      </p:sp>
      <p:sp>
        <p:nvSpPr>
          <p:cNvPr id="16" name="Line Callout 1 (Accent Bar) 15">
            <a:extLst>
              <a:ext uri="{FF2B5EF4-FFF2-40B4-BE49-F238E27FC236}">
                <a16:creationId xmlns:a16="http://schemas.microsoft.com/office/drawing/2014/main" id="{DAC6AE9F-30DF-6601-88F7-60E87C5E5092}"/>
              </a:ext>
            </a:extLst>
          </p:cNvPr>
          <p:cNvSpPr/>
          <p:nvPr/>
        </p:nvSpPr>
        <p:spPr>
          <a:xfrm>
            <a:off x="3739747" y="6779544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32852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EB0350C7-D8AD-745E-881B-24E34E291179}"/>
              </a:ext>
            </a:extLst>
          </p:cNvPr>
          <p:cNvSpPr/>
          <p:nvPr/>
        </p:nvSpPr>
        <p:spPr>
          <a:xfrm>
            <a:off x="5509813" y="6127541"/>
            <a:ext cx="279244" cy="166061"/>
          </a:xfrm>
          <a:prstGeom prst="accentCallout1">
            <a:avLst>
              <a:gd name="adj1" fmla="val 57065"/>
              <a:gd name="adj2" fmla="val -3406"/>
              <a:gd name="adj3" fmla="val 58407"/>
              <a:gd name="adj4" fmla="val -1133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67A2292B-FD15-68BB-C0EF-E7E23FEE0AC4}"/>
              </a:ext>
            </a:extLst>
          </p:cNvPr>
          <p:cNvSpPr/>
          <p:nvPr/>
        </p:nvSpPr>
        <p:spPr>
          <a:xfrm>
            <a:off x="5509813" y="5234552"/>
            <a:ext cx="279244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19" name="Line Callout 1 (Accent Bar) 18">
            <a:extLst>
              <a:ext uri="{FF2B5EF4-FFF2-40B4-BE49-F238E27FC236}">
                <a16:creationId xmlns:a16="http://schemas.microsoft.com/office/drawing/2014/main" id="{31AA7904-9A18-FC7C-9C44-9D15D62772B8}"/>
              </a:ext>
            </a:extLst>
          </p:cNvPr>
          <p:cNvSpPr/>
          <p:nvPr/>
        </p:nvSpPr>
        <p:spPr>
          <a:xfrm>
            <a:off x="5510157" y="6600912"/>
            <a:ext cx="326163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</p:spTree>
    <p:extLst>
      <p:ext uri="{BB962C8B-B14F-4D97-AF65-F5344CB8AC3E}">
        <p14:creationId xmlns:p14="http://schemas.microsoft.com/office/powerpoint/2010/main" val="17458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6608"/>
              </p:ext>
            </p:extLst>
          </p:nvPr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23D7632-3B02-3A74-284A-0A647F0E71FA}"/>
              </a:ext>
            </a:extLst>
          </p:cNvPr>
          <p:cNvGrpSpPr/>
          <p:nvPr/>
        </p:nvGrpSpPr>
        <p:grpSpPr>
          <a:xfrm>
            <a:off x="6764182" y="3388051"/>
            <a:ext cx="4400056" cy="2136969"/>
            <a:chOff x="199910" y="2200276"/>
            <a:chExt cx="4912840" cy="238601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E3A3068-9A56-E0B6-F5B9-571022F2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03F1FE-B652-DBCA-7BA8-D91C487B2E1D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57304" y="5660747"/>
            <a:ext cx="2457759" cy="19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03" y="5640100"/>
            <a:ext cx="2304473" cy="19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51610" y="6516801"/>
            <a:ext cx="873987" cy="187032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88" name="Picture 87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349C4108-EE64-935D-95F2-6312DD9E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3" t="5134" r="16775" b="889"/>
          <a:stretch/>
        </p:blipFill>
        <p:spPr>
          <a:xfrm>
            <a:off x="7072535" y="5670770"/>
            <a:ext cx="1057948" cy="1967990"/>
          </a:xfrm>
          <a:prstGeom prst="rect">
            <a:avLst/>
          </a:prstGeom>
        </p:spPr>
      </p:pic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641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8373D-7F09-0A56-EA14-47480169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3" t="59976" r="9625" b="7602"/>
          <a:stretch/>
        </p:blipFill>
        <p:spPr>
          <a:xfrm rot="5400000">
            <a:off x="6645153" y="6127583"/>
            <a:ext cx="1910250" cy="9966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/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3E3A3068-9A56-E0B6-F5B9-571022F2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2" t="6312" r="12575" b="6439"/>
          <a:stretch/>
        </p:blipFill>
        <p:spPr>
          <a:xfrm>
            <a:off x="6872597" y="3218355"/>
            <a:ext cx="4398719" cy="2301763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E03F1FE-B652-DBCA-7BA8-D91C487B2E1D}"/>
              </a:ext>
            </a:extLst>
          </p:cNvPr>
          <p:cNvSpPr/>
          <p:nvPr/>
        </p:nvSpPr>
        <p:spPr>
          <a:xfrm>
            <a:off x="6872597" y="4349685"/>
            <a:ext cx="494561" cy="238775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322" t="2202" r="3553" b="3639"/>
          <a:stretch/>
        </p:blipFill>
        <p:spPr bwMode="auto">
          <a:xfrm>
            <a:off x="8754183" y="5657188"/>
            <a:ext cx="2396089" cy="19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927" t="3895" r="7827" b="2234"/>
          <a:stretch/>
        </p:blipFill>
        <p:spPr bwMode="auto">
          <a:xfrm>
            <a:off x="3759541" y="5696886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51610" y="6516801"/>
            <a:ext cx="873987" cy="187032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33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3135191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4111793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3462479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3462479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3462479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3462479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364671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3151317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4127231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</p:spTree>
    <p:extLst>
      <p:ext uri="{BB962C8B-B14F-4D97-AF65-F5344CB8AC3E}">
        <p14:creationId xmlns:p14="http://schemas.microsoft.com/office/powerpoint/2010/main" val="2107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43DFF76B-B57D-716B-594A-D992136F4993}"/>
              </a:ext>
            </a:extLst>
          </p:cNvPr>
          <p:cNvSpPr/>
          <p:nvPr/>
        </p:nvSpPr>
        <p:spPr>
          <a:xfrm flipV="1">
            <a:off x="3528356" y="1260017"/>
            <a:ext cx="6264000" cy="936000"/>
          </a:xfrm>
          <a:prstGeom prst="trapezoid">
            <a:avLst>
              <a:gd name="adj" fmla="val 58267"/>
            </a:avLst>
          </a:prstGeom>
          <a:solidFill>
            <a:srgbClr val="5CB2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C94897D-4C91-0AC6-6EF1-E657AA5B5E3A}"/>
              </a:ext>
            </a:extLst>
          </p:cNvPr>
          <p:cNvSpPr/>
          <p:nvPr/>
        </p:nvSpPr>
        <p:spPr>
          <a:xfrm flipV="1">
            <a:off x="4157411" y="2340017"/>
            <a:ext cx="5002307" cy="936000"/>
          </a:xfrm>
          <a:prstGeom prst="trapezoid">
            <a:avLst>
              <a:gd name="adj" fmla="val 58267"/>
            </a:avLst>
          </a:prstGeom>
          <a:solidFill>
            <a:srgbClr val="82C2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9F5AF6F-0419-BD20-56E7-3F7BAF953E6F}"/>
              </a:ext>
            </a:extLst>
          </p:cNvPr>
          <p:cNvSpPr/>
          <p:nvPr/>
        </p:nvSpPr>
        <p:spPr>
          <a:xfrm flipV="1">
            <a:off x="4786732" y="3420016"/>
            <a:ext cx="3749040" cy="936000"/>
          </a:xfrm>
          <a:prstGeom prst="trapezoid">
            <a:avLst>
              <a:gd name="adj" fmla="val 58267"/>
            </a:avLst>
          </a:prstGeom>
          <a:solidFill>
            <a:srgbClr val="A8D26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C27911-2855-CB99-C5BF-DAF3253FA555}"/>
              </a:ext>
            </a:extLst>
          </p:cNvPr>
          <p:cNvSpPr/>
          <p:nvPr/>
        </p:nvSpPr>
        <p:spPr>
          <a:xfrm flipV="1">
            <a:off x="5410678" y="4500017"/>
            <a:ext cx="2501153" cy="936000"/>
          </a:xfrm>
          <a:prstGeom prst="trapezoid">
            <a:avLst>
              <a:gd name="adj" fmla="val 58267"/>
            </a:avLst>
          </a:prstGeom>
          <a:solidFill>
            <a:srgbClr val="CEE2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1049077-1D9E-D93E-36FC-8E65F0D1D707}"/>
              </a:ext>
            </a:extLst>
          </p:cNvPr>
          <p:cNvSpPr/>
          <p:nvPr/>
        </p:nvSpPr>
        <p:spPr>
          <a:xfrm flipV="1">
            <a:off x="6040000" y="5580020"/>
            <a:ext cx="1239665" cy="1080000"/>
          </a:xfrm>
          <a:prstGeom prst="trapezoid">
            <a:avLst>
              <a:gd name="adj" fmla="val 58267"/>
            </a:avLst>
          </a:prstGeom>
          <a:solidFill>
            <a:srgbClr val="F4F2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197C0-B700-1AD7-67EE-AB8FB02A8CCC}"/>
              </a:ext>
            </a:extLst>
          </p:cNvPr>
          <p:cNvSpPr txBox="1"/>
          <p:nvPr/>
        </p:nvSpPr>
        <p:spPr>
          <a:xfrm>
            <a:off x="1947546" y="1555015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F887E-0347-09FB-D4CF-4473980B53D2}"/>
              </a:ext>
            </a:extLst>
          </p:cNvPr>
          <p:cNvSpPr txBox="1"/>
          <p:nvPr/>
        </p:nvSpPr>
        <p:spPr>
          <a:xfrm>
            <a:off x="3497579" y="1259969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5D802-6735-5DF6-5A59-5A71B2F5922B}"/>
              </a:ext>
            </a:extLst>
          </p:cNvPr>
          <p:cNvSpPr txBox="1"/>
          <p:nvPr/>
        </p:nvSpPr>
        <p:spPr>
          <a:xfrm>
            <a:off x="3511176" y="2340016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EF883-1EF6-7F30-733B-6826820DC96B}"/>
              </a:ext>
            </a:extLst>
          </p:cNvPr>
          <p:cNvSpPr txBox="1"/>
          <p:nvPr/>
        </p:nvSpPr>
        <p:spPr>
          <a:xfrm>
            <a:off x="3497581" y="3420010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 Controls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004CB-65E3-9AE7-42B9-56E283931B43}"/>
              </a:ext>
            </a:extLst>
          </p:cNvPr>
          <p:cNvSpPr txBox="1"/>
          <p:nvPr/>
        </p:nvSpPr>
        <p:spPr>
          <a:xfrm>
            <a:off x="3511176" y="4499998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30341-0577-BA9D-4BA4-2E987C5F7953}"/>
              </a:ext>
            </a:extLst>
          </p:cNvPr>
          <p:cNvSpPr txBox="1"/>
          <p:nvPr/>
        </p:nvSpPr>
        <p:spPr>
          <a:xfrm>
            <a:off x="3497580" y="5579975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E4E11-89C2-4701-D6F4-5C43ECE19843}"/>
              </a:ext>
            </a:extLst>
          </p:cNvPr>
          <p:cNvSpPr txBox="1"/>
          <p:nvPr/>
        </p:nvSpPr>
        <p:spPr>
          <a:xfrm>
            <a:off x="9823131" y="1574129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D17B5-2C28-229E-8916-0C56AEB244DC}"/>
              </a:ext>
            </a:extLst>
          </p:cNvPr>
          <p:cNvSpPr txBox="1"/>
          <p:nvPr/>
        </p:nvSpPr>
        <p:spPr>
          <a:xfrm>
            <a:off x="9159718" y="267777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correct bar graphs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D7FDA3-4741-87E2-3E80-2244307EE6D6}"/>
              </a:ext>
            </a:extLst>
          </p:cNvPr>
          <p:cNvSpPr txBox="1"/>
          <p:nvPr/>
        </p:nvSpPr>
        <p:spPr>
          <a:xfrm>
            <a:off x="8535772" y="3781416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warnings in 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CC95ED-2DEA-2201-509F-0D08E5561C52}"/>
              </a:ext>
            </a:extLst>
          </p:cNvPr>
          <p:cNvSpPr txBox="1"/>
          <p:nvPr/>
        </p:nvSpPr>
        <p:spPr>
          <a:xfrm>
            <a:off x="7911829" y="4885060"/>
            <a:ext cx="476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personnel in publication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577-C0A2-8AE6-DEB7-A985A1E2BDFD}"/>
              </a:ext>
            </a:extLst>
          </p:cNvPr>
          <p:cNvSpPr txBox="1"/>
          <p:nvPr/>
        </p:nvSpPr>
        <p:spPr>
          <a:xfrm>
            <a:off x="7279665" y="5966133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audience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E611C1-90BF-1860-7292-94856BD27F2A}"/>
              </a:ext>
            </a:extLst>
          </p:cNvPr>
          <p:cNvSpPr/>
          <p:nvPr/>
        </p:nvSpPr>
        <p:spPr>
          <a:xfrm>
            <a:off x="2341203" y="1881904"/>
            <a:ext cx="280600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3382A-3047-9CC4-E55A-B6EBEAA7A655}"/>
              </a:ext>
            </a:extLst>
          </p:cNvPr>
          <p:cNvSpPr txBox="1"/>
          <p:nvPr/>
        </p:nvSpPr>
        <p:spPr>
          <a:xfrm>
            <a:off x="1958764" y="6143103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ADC18-2E0A-D8D3-ECB9-C1BF6284BFCD}"/>
              </a:ext>
            </a:extLst>
          </p:cNvPr>
          <p:cNvSpPr txBox="1"/>
          <p:nvPr/>
        </p:nvSpPr>
        <p:spPr>
          <a:xfrm>
            <a:off x="5756739" y="90067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14678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73655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73655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73655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736554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736554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920785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5492283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box and violin plots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1-5)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5492647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5492283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5928333" y="1499447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2942397" y="346170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8110059" y="346170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404321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4403237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4424226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4102588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2163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28A2F7DF-FF98-2D3E-754E-6EEEC9EE19F1}"/>
              </a:ext>
            </a:extLst>
          </p:cNvPr>
          <p:cNvSpPr/>
          <p:nvPr/>
        </p:nvSpPr>
        <p:spPr>
          <a:xfrm>
            <a:off x="815225" y="2956891"/>
            <a:ext cx="8751508" cy="1161132"/>
          </a:xfrm>
          <a:prstGeom prst="trapezoid">
            <a:avLst>
              <a:gd name="adj" fmla="val 338500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55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187121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187121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187121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187121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187121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371352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4942852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2, 5,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Choose box and violin plots that show data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4942850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1, 3, 4)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4943214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4942850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4942850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4796834" y="-513204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1810898" y="1449051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6978560" y="1449051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349377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3853804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3874793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3553155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3253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F8D4E8-7A86-6360-CFD0-AC5BC428A6D2}"/>
              </a:ext>
            </a:extLst>
          </p:cNvPr>
          <p:cNvGrpSpPr/>
          <p:nvPr/>
        </p:nvGrpSpPr>
        <p:grpSpPr>
          <a:xfrm>
            <a:off x="815225" y="1449051"/>
            <a:ext cx="8092836" cy="3477991"/>
            <a:chOff x="815225" y="918031"/>
            <a:chExt cx="11778579" cy="506198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28A2F7DF-FF98-2D3E-754E-6EEEC9EE19F1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3CBFDBBA-E192-839E-0517-C47DA22C7496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027FC70-7A5E-903A-5F0B-08B052016A45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B99281FE-3A27-1730-F601-19323D56E62B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D14A2FEB-80E1-8D44-A567-504462097BC6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C495278-655F-1032-5725-CC729490594F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9B1B947D-34DA-3A30-4EB9-66EBAF0722B2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A992F59-36FC-3156-9ABA-F8973A82384F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51D7321F-3DFE-B687-13DD-E0901146CF68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F6EDD0-CC92-1DE2-D6D7-00CF45890A46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1FBAECC2-E282-CF8E-54A4-D225D8F708FE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4466C47-5204-9411-011B-784AD6FE8760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610B4D4C-2A51-DD34-7ADB-DDC8695FEA2C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D26258A-37F5-2B57-6AD8-ABC3FDA5FE68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1E5C434A-6F53-6633-62BF-9EFD4422498C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72B3C98-C5E0-8B18-9869-5B1CAAB55B2B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F78EE05-F0CE-A907-235C-80615F811A4F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9490C-69D1-B945-D180-B6031B979D57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AB461-5A61-3A2E-29E6-4892189B291A}"/>
                </a:ext>
              </a:extLst>
            </p:cNvPr>
            <p:cNvSpPr txBox="1"/>
            <p:nvPr/>
          </p:nvSpPr>
          <p:spPr>
            <a:xfrm>
              <a:off x="973783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81A32-101F-DC26-1085-9BD1A67706AB}"/>
                </a:ext>
              </a:extLst>
            </p:cNvPr>
            <p:cNvSpPr txBox="1"/>
            <p:nvPr/>
          </p:nvSpPr>
          <p:spPr>
            <a:xfrm>
              <a:off x="2636274" y="4411833"/>
              <a:ext cx="1679438" cy="10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55EA4-B8D0-59EB-36ED-B9AC70BD20C8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8669B8-235F-28EE-4252-FF315C32CB2A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A0D677-92C2-A973-AB1C-77C40184C6C0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91B34D-3147-C1EB-1D4C-8DA9B6D6FBB8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069E-55CD-FC0B-E488-F4ACD1D0B90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689EA-E6A2-853C-A969-005B27E0A34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A88D4E-99AC-9377-EC3C-B19C38CE4C90}"/>
                </a:ext>
              </a:extLst>
            </p:cNvPr>
            <p:cNvSpPr txBox="1"/>
            <p:nvPr/>
          </p:nvSpPr>
          <p:spPr>
            <a:xfrm>
              <a:off x="838969" y="918031"/>
              <a:ext cx="352759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8D0835-492C-0EDD-5293-4B6A140F2FAD}"/>
                </a:ext>
              </a:extLst>
            </p:cNvPr>
            <p:cNvSpPr txBox="1"/>
            <p:nvPr/>
          </p:nvSpPr>
          <p:spPr>
            <a:xfrm>
              <a:off x="838969" y="2962758"/>
              <a:ext cx="359760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3A6FD049-8804-A7A9-0A67-CE72E7BE3BD5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C351886-4010-44C8-8C9A-0A3F804CD121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E4D38-8828-A4D1-7719-F6AC4CC304B0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185529" y="1309320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04F3D-5A34-195A-A60A-5F241BCB28E4}"/>
              </a:ext>
            </a:extLst>
          </p:cNvPr>
          <p:cNvSpPr/>
          <p:nvPr/>
        </p:nvSpPr>
        <p:spPr>
          <a:xfrm>
            <a:off x="3452267" y="1309320"/>
            <a:ext cx="80745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844973" y="1309320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10059255" y="1309320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185529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282761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3458475" y="1511785"/>
            <a:ext cx="80745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4522605" y="1511785"/>
            <a:ext cx="307583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844973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942205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10059257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156487" y="1511785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185528" y="1714251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452265" y="1716411"/>
            <a:ext cx="80745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519346" y="1714251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578229" y="1714251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746200" y="171384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844971" y="1725625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185528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62D90-3B28-61B0-C908-A2751E320EA4}"/>
              </a:ext>
            </a:extLst>
          </p:cNvPr>
          <p:cNvSpPr/>
          <p:nvPr/>
        </p:nvSpPr>
        <p:spPr>
          <a:xfrm>
            <a:off x="3452265" y="3912352"/>
            <a:ext cx="807458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4519345" y="3910316"/>
            <a:ext cx="852241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5578227" y="3910316"/>
            <a:ext cx="202021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844973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10059257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273539" y="3910316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3" y="1858253"/>
            <a:ext cx="12192000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331700" y="1314127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331701" y="1509382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325406" y="1716410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312803" y="3910316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325399" y="1930251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graphicFrame>
        <p:nvGraphicFramePr>
          <p:cNvPr id="1029" name="Table 1028">
            <a:extLst>
              <a:ext uri="{FF2B5EF4-FFF2-40B4-BE49-F238E27FC236}">
                <a16:creationId xmlns:a16="http://schemas.microsoft.com/office/drawing/2014/main" id="{8D4A5853-E975-AFE5-9F6C-C2E06FFA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6748"/>
              </p:ext>
            </p:extLst>
          </p:nvPr>
        </p:nvGraphicFramePr>
        <p:xfrm>
          <a:off x="335016" y="4360786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sp>
        <p:nvSpPr>
          <p:cNvPr id="1031" name="TextBox 1030">
            <a:extLst>
              <a:ext uri="{FF2B5EF4-FFF2-40B4-BE49-F238E27FC236}">
                <a16:creationId xmlns:a16="http://schemas.microsoft.com/office/drawing/2014/main" id="{6975BD09-7790-DC4E-CDDA-61E4C90A5334}"/>
              </a:ext>
            </a:extLst>
          </p:cNvPr>
          <p:cNvSpPr txBox="1"/>
          <p:nvPr/>
        </p:nvSpPr>
        <p:spPr>
          <a:xfrm>
            <a:off x="55772" y="1217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D5610A8-46AD-A81C-6777-A53B1BA156A2}"/>
              </a:ext>
            </a:extLst>
          </p:cNvPr>
          <p:cNvSpPr txBox="1"/>
          <p:nvPr/>
        </p:nvSpPr>
        <p:spPr>
          <a:xfrm>
            <a:off x="55772" y="43149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A855CC-6010-58E0-E891-C29920F31748}"/>
              </a:ext>
            </a:extLst>
          </p:cNvPr>
          <p:cNvSpPr/>
          <p:nvPr/>
        </p:nvSpPr>
        <p:spPr>
          <a:xfrm>
            <a:off x="4519345" y="1309318"/>
            <a:ext cx="852241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1479F63-08F0-86E1-3752-66D5E8591207}"/>
              </a:ext>
            </a:extLst>
          </p:cNvPr>
          <p:cNvSpPr/>
          <p:nvPr/>
        </p:nvSpPr>
        <p:spPr>
          <a:xfrm>
            <a:off x="5578227" y="1309318"/>
            <a:ext cx="2020212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838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034700" y="2383976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694144" y="2383976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9908426" y="2383976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034700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131931" y="2586441"/>
            <a:ext cx="200216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4368516" y="2590539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5427399" y="2586441"/>
            <a:ext cx="90568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694144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791376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9908428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005658" y="2586441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034699" y="2788907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301436" y="2791067"/>
            <a:ext cx="83266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368517" y="278890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427400" y="2788907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595371" y="2788503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694142" y="2800281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034699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3301436" y="4984972"/>
            <a:ext cx="832663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4368516" y="4984972"/>
            <a:ext cx="3079095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694144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9908428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122710" y="4984972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8554" y="2936294"/>
            <a:ext cx="12192000" cy="20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180871" y="2388783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180872" y="2584038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174577" y="2791066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161974" y="4984972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174570" y="3004907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756F-AA84-E229-363C-3DF961471EE7}"/>
              </a:ext>
            </a:extLst>
          </p:cNvPr>
          <p:cNvSpPr/>
          <p:nvPr/>
        </p:nvSpPr>
        <p:spPr>
          <a:xfrm>
            <a:off x="3301438" y="2381817"/>
            <a:ext cx="832659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9D40A-729D-6C63-2261-2516A0211702}"/>
              </a:ext>
            </a:extLst>
          </p:cNvPr>
          <p:cNvSpPr/>
          <p:nvPr/>
        </p:nvSpPr>
        <p:spPr>
          <a:xfrm>
            <a:off x="4368516" y="2381815"/>
            <a:ext cx="3079095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AB0EB-95BC-2D68-32A9-80C34362C677}"/>
              </a:ext>
            </a:extLst>
          </p:cNvPr>
          <p:cNvSpPr/>
          <p:nvPr/>
        </p:nvSpPr>
        <p:spPr>
          <a:xfrm>
            <a:off x="6597488" y="2590071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8884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4627D6-F646-702F-5218-C0235C9C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0409"/>
              </p:ext>
            </p:extLst>
          </p:nvPr>
        </p:nvGraphicFramePr>
        <p:xfrm>
          <a:off x="3041965" y="1555118"/>
          <a:ext cx="49431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211F9-9275-F200-BEC8-4F8A26CA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30454"/>
              </p:ext>
            </p:extLst>
          </p:nvPr>
        </p:nvGraphicFramePr>
        <p:xfrm>
          <a:off x="3041964" y="3960019"/>
          <a:ext cx="494319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1547</Words>
  <Application>Microsoft Macintosh PowerPoint</Application>
  <PresentationFormat>Custom</PresentationFormat>
  <Paragraphs>628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112</cp:revision>
  <dcterms:created xsi:type="dcterms:W3CDTF">2024-08-26T17:59:41Z</dcterms:created>
  <dcterms:modified xsi:type="dcterms:W3CDTF">2024-09-05T21:36:48Z</dcterms:modified>
</cp:coreProperties>
</file>