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7B68EE"/>
    <a:srgbClr val="F1807F"/>
    <a:srgbClr val="BDB3F6"/>
    <a:srgbClr val="5CB270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07"/>
  </p:normalViewPr>
  <p:slideViewPr>
    <p:cSldViewPr snapToGrid="0">
      <p:cViewPr varScale="1">
        <p:scale>
          <a:sx n="109" d="100"/>
          <a:sy n="109" d="100"/>
        </p:scale>
        <p:origin x="2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03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25659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212724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106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169</cp:revision>
  <dcterms:created xsi:type="dcterms:W3CDTF">2024-08-26T17:59:41Z</dcterms:created>
  <dcterms:modified xsi:type="dcterms:W3CDTF">2024-09-06T22:32:29Z</dcterms:modified>
</cp:coreProperties>
</file>