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>
      <p:cViewPr varScale="1">
        <p:scale>
          <a:sx n="96" d="100"/>
          <a:sy n="96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9C589ED0-2D8B-BA1D-4F97-4DA6C080E638}"/>
              </a:ext>
            </a:extLst>
          </p:cNvPr>
          <p:cNvSpPr txBox="1"/>
          <p:nvPr/>
        </p:nvSpPr>
        <p:spPr>
          <a:xfrm>
            <a:off x="3706265" y="4275474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Gouy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-Chapman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4DFAA9-4BB3-C497-0B3F-068F09B75B85}"/>
              </a:ext>
            </a:extLst>
          </p:cNvPr>
          <p:cNvSpPr txBox="1"/>
          <p:nvPr/>
        </p:nvSpPr>
        <p:spPr>
          <a:xfrm>
            <a:off x="6838348" y="186522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Stern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1E6705-E247-618E-7F8C-A993EB1EDC2D}"/>
              </a:ext>
            </a:extLst>
          </p:cNvPr>
          <p:cNvSpPr txBox="1"/>
          <p:nvPr/>
        </p:nvSpPr>
        <p:spPr>
          <a:xfrm>
            <a:off x="3748308" y="186522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Helmholtz Model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2D53401-B470-AE36-6C61-DAA1E9036397}"/>
              </a:ext>
            </a:extLst>
          </p:cNvPr>
          <p:cNvGrpSpPr/>
          <p:nvPr/>
        </p:nvGrpSpPr>
        <p:grpSpPr>
          <a:xfrm>
            <a:off x="3256983" y="4673052"/>
            <a:ext cx="4575666" cy="3070816"/>
            <a:chOff x="3256983" y="4673052"/>
            <a:chExt cx="4575666" cy="3070816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4A6F182-C2F0-8D21-FA65-949B42CEF66B}"/>
                </a:ext>
              </a:extLst>
            </p:cNvPr>
            <p:cNvSpPr/>
            <p:nvPr/>
          </p:nvSpPr>
          <p:spPr>
            <a:xfrm>
              <a:off x="4165152" y="5186921"/>
              <a:ext cx="2296313" cy="2157888"/>
            </a:xfrm>
            <a:custGeom>
              <a:avLst/>
              <a:gdLst>
                <a:gd name="connsiteX0" fmla="*/ 0 w 2296313"/>
                <a:gd name="connsiteY0" fmla="*/ 0 h 2157888"/>
                <a:gd name="connsiteX1" fmla="*/ 41251 w 2296313"/>
                <a:gd name="connsiteY1" fmla="*/ 316259 h 2157888"/>
                <a:gd name="connsiteX2" fmla="*/ 103128 w 2296313"/>
                <a:gd name="connsiteY2" fmla="*/ 550015 h 2157888"/>
                <a:gd name="connsiteX3" fmla="*/ 226881 w 2296313"/>
                <a:gd name="connsiteY3" fmla="*/ 900650 h 2157888"/>
                <a:gd name="connsiteX4" fmla="*/ 440012 w 2296313"/>
                <a:gd name="connsiteY4" fmla="*/ 1278785 h 2157888"/>
                <a:gd name="connsiteX5" fmla="*/ 632517 w 2296313"/>
                <a:gd name="connsiteY5" fmla="*/ 1512542 h 2157888"/>
                <a:gd name="connsiteX6" fmla="*/ 845648 w 2296313"/>
                <a:gd name="connsiteY6" fmla="*/ 1718797 h 2157888"/>
                <a:gd name="connsiteX7" fmla="*/ 1168782 w 2296313"/>
                <a:gd name="connsiteY7" fmla="*/ 1938803 h 2157888"/>
                <a:gd name="connsiteX8" fmla="*/ 1553793 w 2296313"/>
                <a:gd name="connsiteY8" fmla="*/ 2090058 h 2157888"/>
                <a:gd name="connsiteX9" fmla="*/ 2007555 w 2296313"/>
                <a:gd name="connsiteY9" fmla="*/ 2151934 h 2157888"/>
                <a:gd name="connsiteX10" fmla="*/ 2296313 w 2296313"/>
                <a:gd name="connsiteY10" fmla="*/ 2151934 h 215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6313" h="2157888">
                  <a:moveTo>
                    <a:pt x="0" y="0"/>
                  </a:moveTo>
                  <a:cubicBezTo>
                    <a:pt x="12031" y="112295"/>
                    <a:pt x="24063" y="224590"/>
                    <a:pt x="41251" y="316259"/>
                  </a:cubicBezTo>
                  <a:cubicBezTo>
                    <a:pt x="58439" y="407928"/>
                    <a:pt x="72190" y="452617"/>
                    <a:pt x="103128" y="550015"/>
                  </a:cubicBezTo>
                  <a:cubicBezTo>
                    <a:pt x="134066" y="647414"/>
                    <a:pt x="170734" y="779188"/>
                    <a:pt x="226881" y="900650"/>
                  </a:cubicBezTo>
                  <a:cubicBezTo>
                    <a:pt x="283028" y="1022112"/>
                    <a:pt x="372406" y="1176803"/>
                    <a:pt x="440012" y="1278785"/>
                  </a:cubicBezTo>
                  <a:cubicBezTo>
                    <a:pt x="507618" y="1380767"/>
                    <a:pt x="564911" y="1439207"/>
                    <a:pt x="632517" y="1512542"/>
                  </a:cubicBezTo>
                  <a:cubicBezTo>
                    <a:pt x="700123" y="1585877"/>
                    <a:pt x="756271" y="1647754"/>
                    <a:pt x="845648" y="1718797"/>
                  </a:cubicBezTo>
                  <a:cubicBezTo>
                    <a:pt x="935025" y="1789840"/>
                    <a:pt x="1050758" y="1876926"/>
                    <a:pt x="1168782" y="1938803"/>
                  </a:cubicBezTo>
                  <a:cubicBezTo>
                    <a:pt x="1286806" y="2000680"/>
                    <a:pt x="1413998" y="2054536"/>
                    <a:pt x="1553793" y="2090058"/>
                  </a:cubicBezTo>
                  <a:cubicBezTo>
                    <a:pt x="1693588" y="2125580"/>
                    <a:pt x="1883802" y="2141621"/>
                    <a:pt x="2007555" y="2151934"/>
                  </a:cubicBezTo>
                  <a:cubicBezTo>
                    <a:pt x="2131308" y="2162247"/>
                    <a:pt x="2213810" y="2157090"/>
                    <a:pt x="2296313" y="215193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11F2AE5-FA26-95FF-5BF0-FB0CA14CA4C2}"/>
                </a:ext>
              </a:extLst>
            </p:cNvPr>
            <p:cNvSpPr txBox="1"/>
            <p:nvPr/>
          </p:nvSpPr>
          <p:spPr>
            <a:xfrm>
              <a:off x="3256983" y="50105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0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6E8C499-B377-9D4E-3698-2BCEE5152594}"/>
                </a:ext>
              </a:extLst>
            </p:cNvPr>
            <p:cNvGrpSpPr/>
            <p:nvPr/>
          </p:nvGrpSpPr>
          <p:grpSpPr>
            <a:xfrm>
              <a:off x="3633993" y="4673052"/>
              <a:ext cx="4198656" cy="3070816"/>
              <a:chOff x="3633993" y="4673052"/>
              <a:chExt cx="4198656" cy="307081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AAEBA9-270A-E5B6-C7AA-067CDFF6FE50}"/>
                  </a:ext>
                </a:extLst>
              </p:cNvPr>
              <p:cNvSpPr/>
              <p:nvPr/>
            </p:nvSpPr>
            <p:spPr>
              <a:xfrm>
                <a:off x="5119028" y="505769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EFBD93D-22C6-557E-89B4-03DCA3E7A2FD}"/>
                  </a:ext>
                </a:extLst>
              </p:cNvPr>
              <p:cNvSpPr/>
              <p:nvPr/>
            </p:nvSpPr>
            <p:spPr>
              <a:xfrm>
                <a:off x="5493931" y="5525093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231C876-AD91-7FEA-E9B0-F06B65B33E87}"/>
                  </a:ext>
                </a:extLst>
              </p:cNvPr>
              <p:cNvSpPr/>
              <p:nvPr/>
            </p:nvSpPr>
            <p:spPr>
              <a:xfrm>
                <a:off x="5273857" y="6864908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45DA0E2-32BB-2176-66B5-FC95015F9C77}"/>
                  </a:ext>
                </a:extLst>
              </p:cNvPr>
              <p:cNvGrpSpPr/>
              <p:nvPr/>
            </p:nvGrpSpPr>
            <p:grpSpPr>
              <a:xfrm>
                <a:off x="3757316" y="4673052"/>
                <a:ext cx="413654" cy="3070816"/>
                <a:chOff x="3757316" y="4673052"/>
                <a:chExt cx="413654" cy="307081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45289D7-CFDC-943E-8B9E-EF04C26B0D49}"/>
                    </a:ext>
                  </a:extLst>
                </p:cNvPr>
                <p:cNvSpPr/>
                <p:nvPr/>
              </p:nvSpPr>
              <p:spPr>
                <a:xfrm>
                  <a:off x="3757316" y="4673052"/>
                  <a:ext cx="413654" cy="307081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28575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2EC76FA-EADC-1516-768C-CFE12BAAB31F}"/>
                    </a:ext>
                  </a:extLst>
                </p:cNvPr>
                <p:cNvSpPr/>
                <p:nvPr/>
              </p:nvSpPr>
              <p:spPr>
                <a:xfrm>
                  <a:off x="3926650" y="4694296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4E8338B-C838-7A92-4866-399299AAF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5151" y="4673052"/>
                  <a:ext cx="0" cy="30708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A2AF5C1-CC00-3B78-672D-73735225C296}"/>
                    </a:ext>
                  </a:extLst>
                </p:cNvPr>
                <p:cNvSpPr/>
                <p:nvPr/>
              </p:nvSpPr>
              <p:spPr>
                <a:xfrm>
                  <a:off x="3926649" y="4998291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DAA6EEC-FCDB-090A-49B1-18A35D7FC1D1}"/>
                    </a:ext>
                  </a:extLst>
                </p:cNvPr>
                <p:cNvSpPr/>
                <p:nvPr/>
              </p:nvSpPr>
              <p:spPr>
                <a:xfrm>
                  <a:off x="3926650" y="5302017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5B1AA58-E501-F151-176B-0B648BA90F2C}"/>
                    </a:ext>
                  </a:extLst>
                </p:cNvPr>
                <p:cNvSpPr/>
                <p:nvPr/>
              </p:nvSpPr>
              <p:spPr>
                <a:xfrm>
                  <a:off x="3926649" y="5606012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8D89A09-BE20-59F5-BA53-D4C0E286AD29}"/>
                    </a:ext>
                  </a:extLst>
                </p:cNvPr>
                <p:cNvSpPr/>
                <p:nvPr/>
              </p:nvSpPr>
              <p:spPr>
                <a:xfrm>
                  <a:off x="3920832" y="5920439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0A5DD45-852C-A164-3029-B5A4E3A678C2}"/>
                    </a:ext>
                  </a:extLst>
                </p:cNvPr>
                <p:cNvSpPr/>
                <p:nvPr/>
              </p:nvSpPr>
              <p:spPr>
                <a:xfrm>
                  <a:off x="3920831" y="6224434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263D410-4B5C-C1D9-7671-406C75C06B7A}"/>
                    </a:ext>
                  </a:extLst>
                </p:cNvPr>
                <p:cNvSpPr/>
                <p:nvPr/>
              </p:nvSpPr>
              <p:spPr>
                <a:xfrm>
                  <a:off x="3920832" y="6528160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B1B7CDA-4CD2-7569-03B5-B662D86FD052}"/>
                    </a:ext>
                  </a:extLst>
                </p:cNvPr>
                <p:cNvSpPr/>
                <p:nvPr/>
              </p:nvSpPr>
              <p:spPr>
                <a:xfrm>
                  <a:off x="3920831" y="6832155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9045E64-CEFE-D673-30EF-EE62CE9FD862}"/>
                    </a:ext>
                  </a:extLst>
                </p:cNvPr>
                <p:cNvSpPr/>
                <p:nvPr/>
              </p:nvSpPr>
              <p:spPr>
                <a:xfrm>
                  <a:off x="3920832" y="7135881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E8E018F-D070-1D04-7037-992F8A1C5854}"/>
                    </a:ext>
                  </a:extLst>
                </p:cNvPr>
                <p:cNvSpPr/>
                <p:nvPr/>
              </p:nvSpPr>
              <p:spPr>
                <a:xfrm>
                  <a:off x="3920831" y="7439876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D45B52B-9489-017F-7D02-F8B2F3E4C564}"/>
                  </a:ext>
                </a:extLst>
              </p:cNvPr>
              <p:cNvSpPr/>
              <p:nvPr/>
            </p:nvSpPr>
            <p:spPr>
              <a:xfrm>
                <a:off x="4326952" y="4819630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73727AA-3CCE-CB70-7D8D-80B6050F40EB}"/>
                  </a:ext>
                </a:extLst>
              </p:cNvPr>
              <p:cNvSpPr/>
              <p:nvPr/>
            </p:nvSpPr>
            <p:spPr>
              <a:xfrm>
                <a:off x="6584334" y="5071716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A793F92-197B-E89B-57A5-16BF2CD0AFA4}"/>
                  </a:ext>
                </a:extLst>
              </p:cNvPr>
              <p:cNvSpPr/>
              <p:nvPr/>
            </p:nvSpPr>
            <p:spPr>
              <a:xfrm>
                <a:off x="4255663" y="5654875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7045371-D265-143C-29A2-89FFD5E9C3AC}"/>
                  </a:ext>
                </a:extLst>
              </p:cNvPr>
              <p:cNvSpPr/>
              <p:nvPr/>
            </p:nvSpPr>
            <p:spPr>
              <a:xfrm>
                <a:off x="4577090" y="6102274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F5215F9-E449-C556-92EA-09E339676291}"/>
                  </a:ext>
                </a:extLst>
              </p:cNvPr>
              <p:cNvSpPr/>
              <p:nvPr/>
            </p:nvSpPr>
            <p:spPr>
              <a:xfrm>
                <a:off x="6261857" y="6440289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079767C-77B6-3325-9026-AD22A24D5746}"/>
                  </a:ext>
                </a:extLst>
              </p:cNvPr>
              <p:cNvSpPr/>
              <p:nvPr/>
            </p:nvSpPr>
            <p:spPr>
              <a:xfrm>
                <a:off x="4397621" y="6776734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5130187-8E86-9E82-9563-EE1D0A6AC8E0}"/>
                  </a:ext>
                </a:extLst>
              </p:cNvPr>
              <p:cNvSpPr/>
              <p:nvPr/>
            </p:nvSpPr>
            <p:spPr>
              <a:xfrm>
                <a:off x="4279712" y="735895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176775B-DA7D-D490-55FE-1A6307C843D4}"/>
                  </a:ext>
                </a:extLst>
              </p:cNvPr>
              <p:cNvSpPr/>
              <p:nvPr/>
            </p:nvSpPr>
            <p:spPr>
              <a:xfrm>
                <a:off x="7588329" y="6108531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CFA2897-4C2A-427F-B8DF-1490489686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3993" y="5204442"/>
                <a:ext cx="53115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D8577E6-E64E-01A2-96C8-09B0B6D66FA6}"/>
                </a:ext>
              </a:extLst>
            </p:cNvPr>
            <p:cNvSpPr txBox="1"/>
            <p:nvPr/>
          </p:nvSpPr>
          <p:spPr>
            <a:xfrm>
              <a:off x="6501745" y="714256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CB7EB3-F377-26F2-590E-A5C6C8D84E51}"/>
                </a:ext>
              </a:extLst>
            </p:cNvPr>
            <p:cNvSpPr txBox="1"/>
            <p:nvPr/>
          </p:nvSpPr>
          <p:spPr>
            <a:xfrm>
              <a:off x="4754845" y="637684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dirty="0">
                  <a:latin typeface="Times" pitchFamily="2" charset="0"/>
                  <a:cs typeface="Arial" panose="020B0604020202020204" pitchFamily="34" charset="0"/>
                </a:rPr>
                <a:t>(</a:t>
              </a:r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dirty="0">
                  <a:latin typeface="Times" pitchFamily="2" charset="0"/>
                  <a:cs typeface="Arial" panose="020B0604020202020204" pitchFamily="34" charset="0"/>
                </a:rPr>
                <a:t>)</a:t>
              </a:r>
              <a:endParaRPr lang="en-US" baseline="-250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D835059-0151-69E2-8407-E6F7DB8C156D}"/>
              </a:ext>
            </a:extLst>
          </p:cNvPr>
          <p:cNvGrpSpPr/>
          <p:nvPr/>
        </p:nvGrpSpPr>
        <p:grpSpPr>
          <a:xfrm>
            <a:off x="6334137" y="637237"/>
            <a:ext cx="3600119" cy="3414168"/>
            <a:chOff x="6334137" y="921444"/>
            <a:chExt cx="3600119" cy="341416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988737-69F4-F8A9-1D58-2BE4E3DF18DF}"/>
                </a:ext>
              </a:extLst>
            </p:cNvPr>
            <p:cNvCxnSpPr>
              <a:cxnSpLocks/>
            </p:cNvCxnSpPr>
            <p:nvPr/>
          </p:nvCxnSpPr>
          <p:spPr>
            <a:xfrm>
              <a:off x="7240860" y="921444"/>
              <a:ext cx="0" cy="30708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487F4E5-6AC7-FF60-41A7-2F9ACFCA5EB4}"/>
                </a:ext>
              </a:extLst>
            </p:cNvPr>
            <p:cNvGrpSpPr/>
            <p:nvPr/>
          </p:nvGrpSpPr>
          <p:grpSpPr>
            <a:xfrm>
              <a:off x="6833026" y="921444"/>
              <a:ext cx="1980935" cy="3070816"/>
              <a:chOff x="6833025" y="561081"/>
              <a:chExt cx="1980935" cy="307081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51D463C3-E00B-564D-54AA-2EEADD9EFF1C}"/>
                  </a:ext>
                </a:extLst>
              </p:cNvPr>
              <p:cNvGrpSpPr/>
              <p:nvPr/>
            </p:nvGrpSpPr>
            <p:grpSpPr>
              <a:xfrm>
                <a:off x="6833025" y="561081"/>
                <a:ext cx="1980935" cy="3070816"/>
                <a:chOff x="6833025" y="561081"/>
                <a:chExt cx="1980935" cy="307081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48198B4-DA6F-73E6-78B8-E485FCB7C318}"/>
                    </a:ext>
                  </a:extLst>
                </p:cNvPr>
                <p:cNvSpPr/>
                <p:nvPr/>
              </p:nvSpPr>
              <p:spPr>
                <a:xfrm>
                  <a:off x="8194737" y="945726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31BA0DF-CA12-8D85-C159-047554A2121F}"/>
                    </a:ext>
                  </a:extLst>
                </p:cNvPr>
                <p:cNvSpPr/>
                <p:nvPr/>
              </p:nvSpPr>
              <p:spPr>
                <a:xfrm>
                  <a:off x="8569640" y="1413122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A045032-729A-6573-22ED-8F645789A11D}"/>
                    </a:ext>
                  </a:extLst>
                </p:cNvPr>
                <p:cNvSpPr/>
                <p:nvPr/>
              </p:nvSpPr>
              <p:spPr>
                <a:xfrm>
                  <a:off x="8349566" y="2752937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A893B1C-08F1-01FE-CA67-47F438E13498}"/>
                    </a:ext>
                  </a:extLst>
                </p:cNvPr>
                <p:cNvGrpSpPr/>
                <p:nvPr/>
              </p:nvGrpSpPr>
              <p:grpSpPr>
                <a:xfrm>
                  <a:off x="6833025" y="561081"/>
                  <a:ext cx="694727" cy="3070816"/>
                  <a:chOff x="6833025" y="561081"/>
                  <a:chExt cx="694727" cy="3070816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D0D8B1E-FABA-7BA6-857D-2039473182B7}"/>
                      </a:ext>
                    </a:extLst>
                  </p:cNvPr>
                  <p:cNvSpPr/>
                  <p:nvPr/>
                </p:nvSpPr>
                <p:spPr>
                  <a:xfrm>
                    <a:off x="6833025" y="561081"/>
                    <a:ext cx="413654" cy="3070816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1B70BDA2-E56B-340E-28CE-5CEBA7DB9B80}"/>
                      </a:ext>
                    </a:extLst>
                  </p:cNvPr>
                  <p:cNvSpPr/>
                  <p:nvPr/>
                </p:nvSpPr>
                <p:spPr>
                  <a:xfrm>
                    <a:off x="7002359" y="582325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C839E80-9CB6-2F72-C90E-A87E1969F34F}"/>
                      </a:ext>
                    </a:extLst>
                  </p:cNvPr>
                  <p:cNvSpPr/>
                  <p:nvPr/>
                </p:nvSpPr>
                <p:spPr>
                  <a:xfrm>
                    <a:off x="7002358" y="886320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4B6FB2D-27A0-E702-A439-2C02E8EA3415}"/>
                      </a:ext>
                    </a:extLst>
                  </p:cNvPr>
                  <p:cNvSpPr/>
                  <p:nvPr/>
                </p:nvSpPr>
                <p:spPr>
                  <a:xfrm>
                    <a:off x="7002359" y="1190046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580554A-B262-1A16-7489-52BD24E715DA}"/>
                      </a:ext>
                    </a:extLst>
                  </p:cNvPr>
                  <p:cNvSpPr/>
                  <p:nvPr/>
                </p:nvSpPr>
                <p:spPr>
                  <a:xfrm>
                    <a:off x="7002358" y="1494041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78923EA-C19B-3E4E-80A5-688187A66CAC}"/>
                      </a:ext>
                    </a:extLst>
                  </p:cNvPr>
                  <p:cNvSpPr/>
                  <p:nvPr/>
                </p:nvSpPr>
                <p:spPr>
                  <a:xfrm>
                    <a:off x="6996541" y="1808468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2A049F9-C15F-08FD-AF8B-467FE496FB5F}"/>
                      </a:ext>
                    </a:extLst>
                  </p:cNvPr>
                  <p:cNvSpPr/>
                  <p:nvPr/>
                </p:nvSpPr>
                <p:spPr>
                  <a:xfrm>
                    <a:off x="6996540" y="2112463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7310DA87-A84B-FC60-00EC-6409400C3D7E}"/>
                      </a:ext>
                    </a:extLst>
                  </p:cNvPr>
                  <p:cNvSpPr/>
                  <p:nvPr/>
                </p:nvSpPr>
                <p:spPr>
                  <a:xfrm>
                    <a:off x="6996541" y="2416189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B0DB37CA-F381-1A49-BF9C-8D027452FEB6}"/>
                      </a:ext>
                    </a:extLst>
                  </p:cNvPr>
                  <p:cNvSpPr/>
                  <p:nvPr/>
                </p:nvSpPr>
                <p:spPr>
                  <a:xfrm>
                    <a:off x="6996540" y="2720184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9AC3744-B9C9-0277-7618-FD565392F9EA}"/>
                      </a:ext>
                    </a:extLst>
                  </p:cNvPr>
                  <p:cNvSpPr/>
                  <p:nvPr/>
                </p:nvSpPr>
                <p:spPr>
                  <a:xfrm>
                    <a:off x="6996541" y="3023910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093D0867-AAF7-C886-50DD-9CFA3173679E}"/>
                      </a:ext>
                    </a:extLst>
                  </p:cNvPr>
                  <p:cNvSpPr/>
                  <p:nvPr/>
                </p:nvSpPr>
                <p:spPr>
                  <a:xfrm>
                    <a:off x="6996540" y="3327905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4EFA340-8DED-2C7C-2EA3-4C5EC375D164}"/>
                      </a:ext>
                    </a:extLst>
                  </p:cNvPr>
                  <p:cNvSpPr/>
                  <p:nvPr/>
                </p:nvSpPr>
                <p:spPr>
                  <a:xfrm>
                    <a:off x="7283432" y="690863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CC63CC0-E34A-E6B7-E712-B192803A7C20}"/>
                      </a:ext>
                    </a:extLst>
                  </p:cNvPr>
                  <p:cNvSpPr/>
                  <p:nvPr/>
                </p:nvSpPr>
                <p:spPr>
                  <a:xfrm>
                    <a:off x="7283432" y="1117018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4904C08D-9B38-D7BB-3B1E-66F1DCB48D59}"/>
                      </a:ext>
                    </a:extLst>
                  </p:cNvPr>
                  <p:cNvSpPr/>
                  <p:nvPr/>
                </p:nvSpPr>
                <p:spPr>
                  <a:xfrm>
                    <a:off x="7283432" y="1542904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0141D500-C52A-F436-8560-1156B0AAB07B}"/>
                      </a:ext>
                    </a:extLst>
                  </p:cNvPr>
                  <p:cNvSpPr/>
                  <p:nvPr/>
                </p:nvSpPr>
                <p:spPr>
                  <a:xfrm>
                    <a:off x="7283432" y="1969059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12756F08-D92E-1D89-7184-38D9085E709E}"/>
                      </a:ext>
                    </a:extLst>
                  </p:cNvPr>
                  <p:cNvSpPr/>
                  <p:nvPr/>
                </p:nvSpPr>
                <p:spPr>
                  <a:xfrm>
                    <a:off x="7283432" y="2394945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5E1A6456-45DC-BA39-DABA-EDE49D2F6B83}"/>
                      </a:ext>
                    </a:extLst>
                  </p:cNvPr>
                  <p:cNvSpPr/>
                  <p:nvPr/>
                </p:nvSpPr>
                <p:spPr>
                  <a:xfrm>
                    <a:off x="7283432" y="2821100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1374E125-AD11-D179-C3CB-2473B776DE81}"/>
                      </a:ext>
                    </a:extLst>
                  </p:cNvPr>
                  <p:cNvSpPr/>
                  <p:nvPr/>
                </p:nvSpPr>
                <p:spPr>
                  <a:xfrm>
                    <a:off x="7283432" y="3246986"/>
                    <a:ext cx="244320" cy="24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–</a:t>
                    </a:r>
                  </a:p>
                </p:txBody>
              </p:sp>
            </p:grp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0FF581A-2318-6592-8600-0CDE8266E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7288" y="561081"/>
                <a:ext cx="0" cy="30708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5D816F3-032D-021F-D8A6-8127519C016B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7233978" y="1172684"/>
              <a:ext cx="171615" cy="1156738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EDE3038-51CA-402A-6EA5-36788602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6130" y="1172684"/>
              <a:ext cx="53115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90D1C02-1404-256E-DBA1-4AF0013048E5}"/>
                </a:ext>
              </a:extLst>
            </p:cNvPr>
            <p:cNvSpPr/>
            <p:nvPr/>
          </p:nvSpPr>
          <p:spPr>
            <a:xfrm>
              <a:off x="7404754" y="2325854"/>
              <a:ext cx="2083324" cy="770052"/>
            </a:xfrm>
            <a:custGeom>
              <a:avLst/>
              <a:gdLst>
                <a:gd name="connsiteX0" fmla="*/ 0 w 2083324"/>
                <a:gd name="connsiteY0" fmla="*/ 0 h 770052"/>
                <a:gd name="connsiteX1" fmla="*/ 259237 w 2083324"/>
                <a:gd name="connsiteY1" fmla="*/ 358219 h 770052"/>
                <a:gd name="connsiteX2" fmla="*/ 589175 w 2083324"/>
                <a:gd name="connsiteY2" fmla="*/ 612742 h 770052"/>
                <a:gd name="connsiteX3" fmla="*/ 1046375 w 2083324"/>
                <a:gd name="connsiteY3" fmla="*/ 754144 h 770052"/>
                <a:gd name="connsiteX4" fmla="*/ 1569563 w 2083324"/>
                <a:gd name="connsiteY4" fmla="*/ 768285 h 770052"/>
                <a:gd name="connsiteX5" fmla="*/ 2083324 w 2083324"/>
                <a:gd name="connsiteY5" fmla="*/ 768285 h 77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3324" h="770052">
                  <a:moveTo>
                    <a:pt x="0" y="0"/>
                  </a:moveTo>
                  <a:cubicBezTo>
                    <a:pt x="80520" y="128047"/>
                    <a:pt x="161041" y="256095"/>
                    <a:pt x="259237" y="358219"/>
                  </a:cubicBezTo>
                  <a:cubicBezTo>
                    <a:pt x="357433" y="460343"/>
                    <a:pt x="457985" y="546754"/>
                    <a:pt x="589175" y="612742"/>
                  </a:cubicBezTo>
                  <a:cubicBezTo>
                    <a:pt x="720365" y="678730"/>
                    <a:pt x="882977" y="728220"/>
                    <a:pt x="1046375" y="754144"/>
                  </a:cubicBezTo>
                  <a:cubicBezTo>
                    <a:pt x="1209773" y="780068"/>
                    <a:pt x="1396738" y="765928"/>
                    <a:pt x="1569563" y="768285"/>
                  </a:cubicBezTo>
                  <a:cubicBezTo>
                    <a:pt x="1742388" y="770642"/>
                    <a:pt x="1912856" y="769463"/>
                    <a:pt x="2083324" y="76828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A504337-5F85-1DB6-18F9-B5891B8E13FA}"/>
                </a:ext>
              </a:extLst>
            </p:cNvPr>
            <p:cNvSpPr txBox="1"/>
            <p:nvPr/>
          </p:nvSpPr>
          <p:spPr>
            <a:xfrm>
              <a:off x="6334137" y="94746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E528B16-3402-1857-4BF5-28EECC2B7D2F}"/>
                </a:ext>
              </a:extLst>
            </p:cNvPr>
            <p:cNvSpPr txBox="1"/>
            <p:nvPr/>
          </p:nvSpPr>
          <p:spPr>
            <a:xfrm>
              <a:off x="9473874" y="290638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C75CE48-986D-5D1C-3ED0-CABDE3674187}"/>
                </a:ext>
              </a:extLst>
            </p:cNvPr>
            <p:cNvSpPr txBox="1"/>
            <p:nvPr/>
          </p:nvSpPr>
          <p:spPr>
            <a:xfrm>
              <a:off x="8032514" y="262031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dirty="0">
                  <a:latin typeface="Times" pitchFamily="2" charset="0"/>
                  <a:cs typeface="Arial" panose="020B0604020202020204" pitchFamily="34" charset="0"/>
                </a:rPr>
                <a:t>(</a:t>
              </a:r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dirty="0">
                  <a:latin typeface="Times" pitchFamily="2" charset="0"/>
                  <a:cs typeface="Arial" panose="020B0604020202020204" pitchFamily="34" charset="0"/>
                </a:rPr>
                <a:t>)</a:t>
              </a:r>
              <a:endParaRPr lang="en-US" baseline="-250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4512B3D-13B0-0CD3-AF5D-32E72F2011E6}"/>
                </a:ext>
              </a:extLst>
            </p:cNvPr>
            <p:cNvSpPr txBox="1"/>
            <p:nvPr/>
          </p:nvSpPr>
          <p:spPr>
            <a:xfrm>
              <a:off x="7472479" y="211370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 err="1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l-GR" i="1" baseline="-25000" dirty="0" err="1">
                  <a:latin typeface="Times" pitchFamily="2" charset="0"/>
                  <a:cs typeface="Arial" panose="020B0604020202020204" pitchFamily="34" charset="0"/>
                </a:rPr>
                <a:t>δ</a:t>
              </a:r>
              <a:endParaRPr lang="en-US" i="1" baseline="-250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AE7C9FC-FEF9-086A-BADD-0224BFD8E4B0}"/>
                </a:ext>
              </a:extLst>
            </p:cNvPr>
            <p:cNvGrpSpPr/>
            <p:nvPr/>
          </p:nvGrpSpPr>
          <p:grpSpPr>
            <a:xfrm>
              <a:off x="6876057" y="3966280"/>
              <a:ext cx="771301" cy="369332"/>
              <a:chOff x="6876056" y="3605917"/>
              <a:chExt cx="771301" cy="369332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5EA43E6-607D-E3B1-88BF-303F2AE24DCD}"/>
                  </a:ext>
                </a:extLst>
              </p:cNvPr>
              <p:cNvSpPr txBox="1"/>
              <p:nvPr/>
            </p:nvSpPr>
            <p:spPr>
              <a:xfrm>
                <a:off x="7115266" y="36059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i="1" dirty="0">
                    <a:latin typeface="Times" pitchFamily="2" charset="0"/>
                    <a:cs typeface="Arial" panose="020B0604020202020204" pitchFamily="34" charset="0"/>
                  </a:rPr>
                  <a:t>δ</a:t>
                </a:r>
                <a:endParaRPr lang="en-US" i="1" dirty="0"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BCDC6A3-6F3F-E282-9254-3B66789BE0CB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>
              <a:xfrm>
                <a:off x="6876056" y="3775194"/>
                <a:ext cx="239210" cy="153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BEC4E140-9085-4578-42FF-063D363832F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08147" y="3762636"/>
                <a:ext cx="23921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606D881A-1ED6-7FB6-3FC8-632ACB46E8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99095" y="3762636"/>
                <a:ext cx="23921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3C6CAAFA-621B-5720-CDE1-0C0F1F1222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5149" y="3762636"/>
                <a:ext cx="23921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3F38416-4AE7-481C-79F2-79EB062B76E1}"/>
              </a:ext>
            </a:extLst>
          </p:cNvPr>
          <p:cNvGrpSpPr/>
          <p:nvPr/>
        </p:nvGrpSpPr>
        <p:grpSpPr>
          <a:xfrm>
            <a:off x="3256983" y="615993"/>
            <a:ext cx="2083265" cy="3405287"/>
            <a:chOff x="3256983" y="900200"/>
            <a:chExt cx="2083265" cy="34052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77DE3C-2527-D811-4D3E-DE153190163A}"/>
                </a:ext>
              </a:extLst>
            </p:cNvPr>
            <p:cNvGrpSpPr/>
            <p:nvPr/>
          </p:nvGrpSpPr>
          <p:grpSpPr>
            <a:xfrm>
              <a:off x="3757317" y="900200"/>
              <a:ext cx="722297" cy="3070816"/>
              <a:chOff x="3766459" y="1997528"/>
              <a:chExt cx="722297" cy="30708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F377B0-0E79-191D-64C7-FB8C9F4A5A07}"/>
                  </a:ext>
                </a:extLst>
              </p:cNvPr>
              <p:cNvSpPr/>
              <p:nvPr/>
            </p:nvSpPr>
            <p:spPr>
              <a:xfrm>
                <a:off x="3766459" y="1997528"/>
                <a:ext cx="413654" cy="3070816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78F590-D9D3-7FEB-713A-84B9F96AD257}"/>
                  </a:ext>
                </a:extLst>
              </p:cNvPr>
              <p:cNvSpPr/>
              <p:nvPr/>
            </p:nvSpPr>
            <p:spPr>
              <a:xfrm>
                <a:off x="3935793" y="2018772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0741DB9-A63B-15AC-AACB-61209CBE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5046" y="1997528"/>
                <a:ext cx="0" cy="30708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330652D-D14C-54BE-42B6-72EE5DC158A2}"/>
                  </a:ext>
                </a:extLst>
              </p:cNvPr>
              <p:cNvSpPr/>
              <p:nvPr/>
            </p:nvSpPr>
            <p:spPr>
              <a:xfrm>
                <a:off x="3935792" y="232276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F9540C8-7EF0-FDD2-07B9-037B9E6E2BD7}"/>
                  </a:ext>
                </a:extLst>
              </p:cNvPr>
              <p:cNvSpPr/>
              <p:nvPr/>
            </p:nvSpPr>
            <p:spPr>
              <a:xfrm>
                <a:off x="3935793" y="2626493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EFB57F-1746-B6E2-CC40-01C54AE09BF0}"/>
                  </a:ext>
                </a:extLst>
              </p:cNvPr>
              <p:cNvSpPr/>
              <p:nvPr/>
            </p:nvSpPr>
            <p:spPr>
              <a:xfrm>
                <a:off x="3935792" y="2930488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0D854B2-EB54-93FE-8E8B-EB106E1B8268}"/>
                  </a:ext>
                </a:extLst>
              </p:cNvPr>
              <p:cNvSpPr/>
              <p:nvPr/>
            </p:nvSpPr>
            <p:spPr>
              <a:xfrm>
                <a:off x="3929975" y="3244915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D8E25D-D307-7BF4-83D7-9146A2CAFD82}"/>
                  </a:ext>
                </a:extLst>
              </p:cNvPr>
              <p:cNvSpPr/>
              <p:nvPr/>
            </p:nvSpPr>
            <p:spPr>
              <a:xfrm>
                <a:off x="3929974" y="3548910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D85B61B-11A1-25FD-29E9-0E8A903F4964}"/>
                  </a:ext>
                </a:extLst>
              </p:cNvPr>
              <p:cNvSpPr/>
              <p:nvPr/>
            </p:nvSpPr>
            <p:spPr>
              <a:xfrm>
                <a:off x="3929975" y="3852636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30C7803-27C3-611D-EB74-572CFA5D4E92}"/>
                  </a:ext>
                </a:extLst>
              </p:cNvPr>
              <p:cNvSpPr/>
              <p:nvPr/>
            </p:nvSpPr>
            <p:spPr>
              <a:xfrm>
                <a:off x="3929974" y="4156631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2AEC999-B5E8-E952-5E8F-7D99303013D2}"/>
                  </a:ext>
                </a:extLst>
              </p:cNvPr>
              <p:cNvSpPr/>
              <p:nvPr/>
            </p:nvSpPr>
            <p:spPr>
              <a:xfrm>
                <a:off x="3929975" y="446035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082D673-6C26-45B3-17D8-C9E8CE76B49F}"/>
                  </a:ext>
                </a:extLst>
              </p:cNvPr>
              <p:cNvSpPr/>
              <p:nvPr/>
            </p:nvSpPr>
            <p:spPr>
              <a:xfrm>
                <a:off x="3929974" y="4764352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1D68854-7B0F-C6F1-3F08-1B660A526EED}"/>
                  </a:ext>
                </a:extLst>
              </p:cNvPr>
              <p:cNvSpPr/>
              <p:nvPr/>
            </p:nvSpPr>
            <p:spPr>
              <a:xfrm>
                <a:off x="4244436" y="2018772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05F0959-E5BA-D084-AAAE-BE4854895261}"/>
                  </a:ext>
                </a:extLst>
              </p:cNvPr>
              <p:cNvSpPr/>
              <p:nvPr/>
            </p:nvSpPr>
            <p:spPr>
              <a:xfrm>
                <a:off x="4244435" y="232276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91C2BDF-45A6-40C4-96D8-9001F046CAB2}"/>
                  </a:ext>
                </a:extLst>
              </p:cNvPr>
              <p:cNvSpPr/>
              <p:nvPr/>
            </p:nvSpPr>
            <p:spPr>
              <a:xfrm>
                <a:off x="4244436" y="2626493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E49CD2F-93C6-A69D-EEB1-66C12F7E9BCC}"/>
                  </a:ext>
                </a:extLst>
              </p:cNvPr>
              <p:cNvSpPr/>
              <p:nvPr/>
            </p:nvSpPr>
            <p:spPr>
              <a:xfrm>
                <a:off x="4244435" y="2930488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3B8F3FE-2994-F563-51E0-EBB70B827854}"/>
                  </a:ext>
                </a:extLst>
              </p:cNvPr>
              <p:cNvSpPr/>
              <p:nvPr/>
            </p:nvSpPr>
            <p:spPr>
              <a:xfrm>
                <a:off x="4238618" y="3244915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4299F4C-90A4-7A33-6FED-8AF1A1A5C8DF}"/>
                  </a:ext>
                </a:extLst>
              </p:cNvPr>
              <p:cNvSpPr/>
              <p:nvPr/>
            </p:nvSpPr>
            <p:spPr>
              <a:xfrm>
                <a:off x="4238617" y="3548910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FE0B849-92F0-29A5-A4BE-BE21C9F917FE}"/>
                  </a:ext>
                </a:extLst>
              </p:cNvPr>
              <p:cNvSpPr/>
              <p:nvPr/>
            </p:nvSpPr>
            <p:spPr>
              <a:xfrm>
                <a:off x="4238618" y="3852636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10E369-1871-58FD-8745-8F0256AC6C0B}"/>
                  </a:ext>
                </a:extLst>
              </p:cNvPr>
              <p:cNvSpPr/>
              <p:nvPr/>
            </p:nvSpPr>
            <p:spPr>
              <a:xfrm>
                <a:off x="4238617" y="4156631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4423D12-2104-84B9-0BCE-9AC920AB54B4}"/>
                  </a:ext>
                </a:extLst>
              </p:cNvPr>
              <p:cNvSpPr/>
              <p:nvPr/>
            </p:nvSpPr>
            <p:spPr>
              <a:xfrm>
                <a:off x="4238618" y="446035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F5023CB-25FA-E2A2-5105-381115362AA7}"/>
                  </a:ext>
                </a:extLst>
              </p:cNvPr>
              <p:cNvSpPr/>
              <p:nvPr/>
            </p:nvSpPr>
            <p:spPr>
              <a:xfrm>
                <a:off x="4238617" y="4764352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1F5740A-5EB1-FFA9-8872-6340E839B8C7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175904" y="1150532"/>
              <a:ext cx="175731" cy="2516493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0ABD6A4-3691-343A-A83C-F90408C28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056" y="1150531"/>
              <a:ext cx="53115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F97CDF3-4817-0C53-2B61-A8CB9D1DB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635" y="3653643"/>
              <a:ext cx="53115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9F053F-93C3-7167-0A26-305A7EB4CFA8}"/>
                </a:ext>
              </a:extLst>
            </p:cNvPr>
            <p:cNvSpPr txBox="1"/>
            <p:nvPr/>
          </p:nvSpPr>
          <p:spPr>
            <a:xfrm>
              <a:off x="3256983" y="94746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97AA966-1B99-6081-B606-DABAEE6FA539}"/>
                </a:ext>
              </a:extLst>
            </p:cNvPr>
            <p:cNvSpPr txBox="1"/>
            <p:nvPr/>
          </p:nvSpPr>
          <p:spPr>
            <a:xfrm>
              <a:off x="4879866" y="346142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4013DA2-6A17-1332-41F0-DA856CE742A8}"/>
                </a:ext>
              </a:extLst>
            </p:cNvPr>
            <p:cNvSpPr txBox="1"/>
            <p:nvPr/>
          </p:nvSpPr>
          <p:spPr>
            <a:xfrm>
              <a:off x="4448417" y="198758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latin typeface="Times" pitchFamily="2" charset="0"/>
                  <a:cs typeface="Arial" panose="020B0604020202020204" pitchFamily="34" charset="0"/>
                </a:rPr>
                <a:t>ψ</a:t>
              </a:r>
              <a:r>
                <a:rPr lang="en-US" dirty="0">
                  <a:latin typeface="Times" pitchFamily="2" charset="0"/>
                  <a:cs typeface="Arial" panose="020B0604020202020204" pitchFamily="34" charset="0"/>
                </a:rPr>
                <a:t>(</a:t>
              </a:r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dirty="0">
                  <a:latin typeface="Times" pitchFamily="2" charset="0"/>
                  <a:cs typeface="Arial" panose="020B0604020202020204" pitchFamily="34" charset="0"/>
                </a:rPr>
                <a:t>)</a:t>
              </a:r>
              <a:endParaRPr lang="en-US" baseline="-25000" dirty="0">
                <a:latin typeface="Times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E04B977-17A3-DC29-200A-16EE9BCE9FCA}"/>
                </a:ext>
              </a:extLst>
            </p:cNvPr>
            <p:cNvGrpSpPr/>
            <p:nvPr/>
          </p:nvGrpSpPr>
          <p:grpSpPr>
            <a:xfrm>
              <a:off x="3803564" y="3936155"/>
              <a:ext cx="771301" cy="369332"/>
              <a:chOff x="6876056" y="3605917"/>
              <a:chExt cx="771301" cy="369332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80173CF-DCB9-2422-F996-46A5DF716856}"/>
                  </a:ext>
                </a:extLst>
              </p:cNvPr>
              <p:cNvSpPr txBox="1"/>
              <p:nvPr/>
            </p:nvSpPr>
            <p:spPr>
              <a:xfrm>
                <a:off x="7115266" y="36059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i="1" dirty="0">
                    <a:latin typeface="Times" pitchFamily="2" charset="0"/>
                    <a:cs typeface="Arial" panose="020B0604020202020204" pitchFamily="34" charset="0"/>
                  </a:rPr>
                  <a:t>δ</a:t>
                </a:r>
                <a:endParaRPr lang="en-US" i="1" dirty="0"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F2C09679-EB9D-FB2D-C3A6-33120C854CA1}"/>
                  </a:ext>
                </a:extLst>
              </p:cNvPr>
              <p:cNvCxnSpPr>
                <a:cxnSpLocks/>
                <a:endCxn id="171" idx="1"/>
              </p:cNvCxnSpPr>
              <p:nvPr/>
            </p:nvCxnSpPr>
            <p:spPr>
              <a:xfrm>
                <a:off x="6876056" y="3775194"/>
                <a:ext cx="239210" cy="153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502FD5B0-A811-BBDE-CBF6-5DC366167E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08147" y="3762636"/>
                <a:ext cx="23921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3B72C4FF-2D6F-1EBA-CABC-B6EC771490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99095" y="3762636"/>
                <a:ext cx="23921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569F279B-DFE8-E069-7656-A94D7EC6CA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5149" y="3762636"/>
                <a:ext cx="23921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971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9C589ED0-2D8B-BA1D-4F97-4DA6C080E638}"/>
              </a:ext>
            </a:extLst>
          </p:cNvPr>
          <p:cNvSpPr txBox="1"/>
          <p:nvPr/>
        </p:nvSpPr>
        <p:spPr>
          <a:xfrm>
            <a:off x="3706265" y="419493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Gouy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-Chapman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4DFAA9-4BB3-C497-0B3F-068F09B75B85}"/>
              </a:ext>
            </a:extLst>
          </p:cNvPr>
          <p:cNvSpPr txBox="1"/>
          <p:nvPr/>
        </p:nvSpPr>
        <p:spPr>
          <a:xfrm>
            <a:off x="6774983" y="15911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Stern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1E6705-E247-618E-7F8C-A993EB1EDC2D}"/>
              </a:ext>
            </a:extLst>
          </p:cNvPr>
          <p:cNvSpPr txBox="1"/>
          <p:nvPr/>
        </p:nvSpPr>
        <p:spPr>
          <a:xfrm>
            <a:off x="3684943" y="15911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Helmholtz Model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E8C499-B377-9D4E-3698-2BCEE5152594}"/>
              </a:ext>
            </a:extLst>
          </p:cNvPr>
          <p:cNvGrpSpPr/>
          <p:nvPr/>
        </p:nvGrpSpPr>
        <p:grpSpPr>
          <a:xfrm>
            <a:off x="3757316" y="4673052"/>
            <a:ext cx="4075333" cy="3070816"/>
            <a:chOff x="3757316" y="4673052"/>
            <a:chExt cx="4075333" cy="307081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BAAEBA9-270A-E5B6-C7AA-067CDFF6FE50}"/>
                </a:ext>
              </a:extLst>
            </p:cNvPr>
            <p:cNvSpPr/>
            <p:nvPr/>
          </p:nvSpPr>
          <p:spPr>
            <a:xfrm>
              <a:off x="5119028" y="5057697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FBD93D-22C6-557E-89B4-03DCA3E7A2FD}"/>
                </a:ext>
              </a:extLst>
            </p:cNvPr>
            <p:cNvSpPr/>
            <p:nvPr/>
          </p:nvSpPr>
          <p:spPr>
            <a:xfrm>
              <a:off x="5493931" y="5525093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231C876-AD91-7FEA-E9B0-F06B65B33E87}"/>
                </a:ext>
              </a:extLst>
            </p:cNvPr>
            <p:cNvSpPr/>
            <p:nvPr/>
          </p:nvSpPr>
          <p:spPr>
            <a:xfrm>
              <a:off x="5273857" y="6864908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45DA0E2-32BB-2176-66B5-FC95015F9C77}"/>
                </a:ext>
              </a:extLst>
            </p:cNvPr>
            <p:cNvGrpSpPr/>
            <p:nvPr/>
          </p:nvGrpSpPr>
          <p:grpSpPr>
            <a:xfrm>
              <a:off x="3757316" y="4673052"/>
              <a:ext cx="413654" cy="3070816"/>
              <a:chOff x="3757316" y="4673052"/>
              <a:chExt cx="413654" cy="307081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45289D7-CFDC-943E-8B9E-EF04C26B0D49}"/>
                  </a:ext>
                </a:extLst>
              </p:cNvPr>
              <p:cNvSpPr/>
              <p:nvPr/>
            </p:nvSpPr>
            <p:spPr>
              <a:xfrm>
                <a:off x="3757316" y="4673052"/>
                <a:ext cx="413654" cy="3070816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2EC76FA-EADC-1516-768C-CFE12BAAB31F}"/>
                  </a:ext>
                </a:extLst>
              </p:cNvPr>
              <p:cNvSpPr/>
              <p:nvPr/>
            </p:nvSpPr>
            <p:spPr>
              <a:xfrm>
                <a:off x="3926650" y="4694296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4E8338B-C838-7A92-4866-399299AAF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5151" y="4673052"/>
                <a:ext cx="0" cy="30708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A2AF5C1-CC00-3B78-672D-73735225C296}"/>
                  </a:ext>
                </a:extLst>
              </p:cNvPr>
              <p:cNvSpPr/>
              <p:nvPr/>
            </p:nvSpPr>
            <p:spPr>
              <a:xfrm>
                <a:off x="3926649" y="4998291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DAA6EEC-FCDB-090A-49B1-18A35D7FC1D1}"/>
                  </a:ext>
                </a:extLst>
              </p:cNvPr>
              <p:cNvSpPr/>
              <p:nvPr/>
            </p:nvSpPr>
            <p:spPr>
              <a:xfrm>
                <a:off x="3926650" y="530201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5B1AA58-E501-F151-176B-0B648BA90F2C}"/>
                  </a:ext>
                </a:extLst>
              </p:cNvPr>
              <p:cNvSpPr/>
              <p:nvPr/>
            </p:nvSpPr>
            <p:spPr>
              <a:xfrm>
                <a:off x="3926649" y="5606012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8D89A09-BE20-59F5-BA53-D4C0E286AD29}"/>
                  </a:ext>
                </a:extLst>
              </p:cNvPr>
              <p:cNvSpPr/>
              <p:nvPr/>
            </p:nvSpPr>
            <p:spPr>
              <a:xfrm>
                <a:off x="3920832" y="5920439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0A5DD45-852C-A164-3029-B5A4E3A678C2}"/>
                  </a:ext>
                </a:extLst>
              </p:cNvPr>
              <p:cNvSpPr/>
              <p:nvPr/>
            </p:nvSpPr>
            <p:spPr>
              <a:xfrm>
                <a:off x="3920831" y="6224434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263D410-4B5C-C1D9-7671-406C75C06B7A}"/>
                  </a:ext>
                </a:extLst>
              </p:cNvPr>
              <p:cNvSpPr/>
              <p:nvPr/>
            </p:nvSpPr>
            <p:spPr>
              <a:xfrm>
                <a:off x="3920832" y="6528160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B1B7CDA-4CD2-7569-03B5-B662D86FD052}"/>
                  </a:ext>
                </a:extLst>
              </p:cNvPr>
              <p:cNvSpPr/>
              <p:nvPr/>
            </p:nvSpPr>
            <p:spPr>
              <a:xfrm>
                <a:off x="3920831" y="6832155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9045E64-CEFE-D673-30EF-EE62CE9FD862}"/>
                  </a:ext>
                </a:extLst>
              </p:cNvPr>
              <p:cNvSpPr/>
              <p:nvPr/>
            </p:nvSpPr>
            <p:spPr>
              <a:xfrm>
                <a:off x="3920832" y="7135881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E8E018F-D070-1D04-7037-992F8A1C5854}"/>
                  </a:ext>
                </a:extLst>
              </p:cNvPr>
              <p:cNvSpPr/>
              <p:nvPr/>
            </p:nvSpPr>
            <p:spPr>
              <a:xfrm>
                <a:off x="3920831" y="7439876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D45B52B-9489-017F-7D02-F8B2F3E4C564}"/>
                </a:ext>
              </a:extLst>
            </p:cNvPr>
            <p:cNvSpPr/>
            <p:nvPr/>
          </p:nvSpPr>
          <p:spPr>
            <a:xfrm>
              <a:off x="4326952" y="4819630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73727AA-3CCE-CB70-7D8D-80B6050F40EB}"/>
                </a:ext>
              </a:extLst>
            </p:cNvPr>
            <p:cNvSpPr/>
            <p:nvPr/>
          </p:nvSpPr>
          <p:spPr>
            <a:xfrm>
              <a:off x="6584334" y="5071716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A793F92-197B-E89B-57A5-16BF2CD0AFA4}"/>
                </a:ext>
              </a:extLst>
            </p:cNvPr>
            <p:cNvSpPr/>
            <p:nvPr/>
          </p:nvSpPr>
          <p:spPr>
            <a:xfrm>
              <a:off x="4255663" y="5654875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7045371-D265-143C-29A2-89FFD5E9C3AC}"/>
                </a:ext>
              </a:extLst>
            </p:cNvPr>
            <p:cNvSpPr/>
            <p:nvPr/>
          </p:nvSpPr>
          <p:spPr>
            <a:xfrm>
              <a:off x="4577090" y="6102274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F5215F9-E449-C556-92EA-09E339676291}"/>
                </a:ext>
              </a:extLst>
            </p:cNvPr>
            <p:cNvSpPr/>
            <p:nvPr/>
          </p:nvSpPr>
          <p:spPr>
            <a:xfrm>
              <a:off x="6261857" y="6440289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79767C-77B6-3325-9026-AD22A24D5746}"/>
                </a:ext>
              </a:extLst>
            </p:cNvPr>
            <p:cNvSpPr/>
            <p:nvPr/>
          </p:nvSpPr>
          <p:spPr>
            <a:xfrm>
              <a:off x="4397621" y="6776734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5130187-8E86-9E82-9563-EE1D0A6AC8E0}"/>
                </a:ext>
              </a:extLst>
            </p:cNvPr>
            <p:cNvSpPr/>
            <p:nvPr/>
          </p:nvSpPr>
          <p:spPr>
            <a:xfrm>
              <a:off x="4279712" y="7358957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176775B-DA7D-D490-55FE-1A6307C843D4}"/>
                </a:ext>
              </a:extLst>
            </p:cNvPr>
            <p:cNvSpPr/>
            <p:nvPr/>
          </p:nvSpPr>
          <p:spPr>
            <a:xfrm>
              <a:off x="7588329" y="6108531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988737-69F4-F8A9-1D58-2BE4E3DF18DF}"/>
              </a:ext>
            </a:extLst>
          </p:cNvPr>
          <p:cNvCxnSpPr>
            <a:cxnSpLocks/>
          </p:cNvCxnSpPr>
          <p:nvPr/>
        </p:nvCxnSpPr>
        <p:spPr>
          <a:xfrm>
            <a:off x="7240860" y="637237"/>
            <a:ext cx="0" cy="307081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487F4E5-6AC7-FF60-41A7-2F9ACFCA5EB4}"/>
              </a:ext>
            </a:extLst>
          </p:cNvPr>
          <p:cNvGrpSpPr/>
          <p:nvPr/>
        </p:nvGrpSpPr>
        <p:grpSpPr>
          <a:xfrm>
            <a:off x="6833026" y="637237"/>
            <a:ext cx="1980935" cy="3070816"/>
            <a:chOff x="6833025" y="561081"/>
            <a:chExt cx="1980935" cy="307081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1D463C3-E00B-564D-54AA-2EEADD9EFF1C}"/>
                </a:ext>
              </a:extLst>
            </p:cNvPr>
            <p:cNvGrpSpPr/>
            <p:nvPr/>
          </p:nvGrpSpPr>
          <p:grpSpPr>
            <a:xfrm>
              <a:off x="6833025" y="561081"/>
              <a:ext cx="1980935" cy="3070816"/>
              <a:chOff x="6833025" y="561081"/>
              <a:chExt cx="1980935" cy="307081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48198B4-DA6F-73E6-78B8-E485FCB7C318}"/>
                  </a:ext>
                </a:extLst>
              </p:cNvPr>
              <p:cNvSpPr/>
              <p:nvPr/>
            </p:nvSpPr>
            <p:spPr>
              <a:xfrm>
                <a:off x="8194737" y="945726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31BA0DF-CA12-8D85-C159-047554A2121F}"/>
                  </a:ext>
                </a:extLst>
              </p:cNvPr>
              <p:cNvSpPr/>
              <p:nvPr/>
            </p:nvSpPr>
            <p:spPr>
              <a:xfrm>
                <a:off x="8569640" y="1413122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A045032-729A-6573-22ED-8F645789A11D}"/>
                  </a:ext>
                </a:extLst>
              </p:cNvPr>
              <p:cNvSpPr/>
              <p:nvPr/>
            </p:nvSpPr>
            <p:spPr>
              <a:xfrm>
                <a:off x="8349566" y="2752937"/>
                <a:ext cx="244320" cy="2443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A893B1C-08F1-01FE-CA67-47F438E13498}"/>
                  </a:ext>
                </a:extLst>
              </p:cNvPr>
              <p:cNvGrpSpPr/>
              <p:nvPr/>
            </p:nvGrpSpPr>
            <p:grpSpPr>
              <a:xfrm>
                <a:off x="6833025" y="561081"/>
                <a:ext cx="694727" cy="3070816"/>
                <a:chOff x="6833025" y="561081"/>
                <a:chExt cx="694727" cy="307081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D0D8B1E-FABA-7BA6-857D-2039473182B7}"/>
                    </a:ext>
                  </a:extLst>
                </p:cNvPr>
                <p:cNvSpPr/>
                <p:nvPr/>
              </p:nvSpPr>
              <p:spPr>
                <a:xfrm>
                  <a:off x="6833025" y="561081"/>
                  <a:ext cx="413654" cy="307081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28575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B70BDA2-E56B-340E-28CE-5CEBA7DB9B80}"/>
                    </a:ext>
                  </a:extLst>
                </p:cNvPr>
                <p:cNvSpPr/>
                <p:nvPr/>
              </p:nvSpPr>
              <p:spPr>
                <a:xfrm>
                  <a:off x="7002359" y="582325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C839E80-9CB6-2F72-C90E-A87E1969F34F}"/>
                    </a:ext>
                  </a:extLst>
                </p:cNvPr>
                <p:cNvSpPr/>
                <p:nvPr/>
              </p:nvSpPr>
              <p:spPr>
                <a:xfrm>
                  <a:off x="7002358" y="886320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4B6FB2D-27A0-E702-A439-2C02E8EA3415}"/>
                    </a:ext>
                  </a:extLst>
                </p:cNvPr>
                <p:cNvSpPr/>
                <p:nvPr/>
              </p:nvSpPr>
              <p:spPr>
                <a:xfrm>
                  <a:off x="7002359" y="1190046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580554A-B262-1A16-7489-52BD24E715DA}"/>
                    </a:ext>
                  </a:extLst>
                </p:cNvPr>
                <p:cNvSpPr/>
                <p:nvPr/>
              </p:nvSpPr>
              <p:spPr>
                <a:xfrm>
                  <a:off x="7002358" y="1494041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78923EA-C19B-3E4E-80A5-688187A66CAC}"/>
                    </a:ext>
                  </a:extLst>
                </p:cNvPr>
                <p:cNvSpPr/>
                <p:nvPr/>
              </p:nvSpPr>
              <p:spPr>
                <a:xfrm>
                  <a:off x="6996541" y="1808468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2A049F9-C15F-08FD-AF8B-467FE496FB5F}"/>
                    </a:ext>
                  </a:extLst>
                </p:cNvPr>
                <p:cNvSpPr/>
                <p:nvPr/>
              </p:nvSpPr>
              <p:spPr>
                <a:xfrm>
                  <a:off x="6996540" y="2112463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310DA87-A84B-FC60-00EC-6409400C3D7E}"/>
                    </a:ext>
                  </a:extLst>
                </p:cNvPr>
                <p:cNvSpPr/>
                <p:nvPr/>
              </p:nvSpPr>
              <p:spPr>
                <a:xfrm>
                  <a:off x="6996541" y="2416189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0DB37CA-F381-1A49-BF9C-8D027452FEB6}"/>
                    </a:ext>
                  </a:extLst>
                </p:cNvPr>
                <p:cNvSpPr/>
                <p:nvPr/>
              </p:nvSpPr>
              <p:spPr>
                <a:xfrm>
                  <a:off x="6996540" y="2720184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9AC3744-B9C9-0277-7618-FD565392F9EA}"/>
                    </a:ext>
                  </a:extLst>
                </p:cNvPr>
                <p:cNvSpPr/>
                <p:nvPr/>
              </p:nvSpPr>
              <p:spPr>
                <a:xfrm>
                  <a:off x="6996541" y="3023910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93D0867-AAF7-C886-50DD-9CFA3173679E}"/>
                    </a:ext>
                  </a:extLst>
                </p:cNvPr>
                <p:cNvSpPr/>
                <p:nvPr/>
              </p:nvSpPr>
              <p:spPr>
                <a:xfrm>
                  <a:off x="6996540" y="3327905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4EFA340-8DED-2C7C-2EA3-4C5EC375D164}"/>
                    </a:ext>
                  </a:extLst>
                </p:cNvPr>
                <p:cNvSpPr/>
                <p:nvPr/>
              </p:nvSpPr>
              <p:spPr>
                <a:xfrm>
                  <a:off x="7283432" y="690863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CC63CC0-E34A-E6B7-E712-B192803A7C20}"/>
                    </a:ext>
                  </a:extLst>
                </p:cNvPr>
                <p:cNvSpPr/>
                <p:nvPr/>
              </p:nvSpPr>
              <p:spPr>
                <a:xfrm>
                  <a:off x="7283432" y="1117018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904C08D-9B38-D7BB-3B1E-66F1DCB48D59}"/>
                    </a:ext>
                  </a:extLst>
                </p:cNvPr>
                <p:cNvSpPr/>
                <p:nvPr/>
              </p:nvSpPr>
              <p:spPr>
                <a:xfrm>
                  <a:off x="7283432" y="1542904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141D500-C52A-F436-8560-1156B0AAB07B}"/>
                    </a:ext>
                  </a:extLst>
                </p:cNvPr>
                <p:cNvSpPr/>
                <p:nvPr/>
              </p:nvSpPr>
              <p:spPr>
                <a:xfrm>
                  <a:off x="7283432" y="1969059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12756F08-D92E-1D89-7184-38D9085E709E}"/>
                    </a:ext>
                  </a:extLst>
                </p:cNvPr>
                <p:cNvSpPr/>
                <p:nvPr/>
              </p:nvSpPr>
              <p:spPr>
                <a:xfrm>
                  <a:off x="7283432" y="2394945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5E1A6456-45DC-BA39-DABA-EDE49D2F6B83}"/>
                    </a:ext>
                  </a:extLst>
                </p:cNvPr>
                <p:cNvSpPr/>
                <p:nvPr/>
              </p:nvSpPr>
              <p:spPr>
                <a:xfrm>
                  <a:off x="7283432" y="2821100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374E125-AD11-D179-C3CB-2473B776DE81}"/>
                    </a:ext>
                  </a:extLst>
                </p:cNvPr>
                <p:cNvSpPr/>
                <p:nvPr/>
              </p:nvSpPr>
              <p:spPr>
                <a:xfrm>
                  <a:off x="7283432" y="3246986"/>
                  <a:ext cx="244320" cy="24432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</a:p>
              </p:txBody>
            </p:sp>
          </p:grp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0FF581A-2318-6592-8600-0CDE8266ED51}"/>
                </a:ext>
              </a:extLst>
            </p:cNvPr>
            <p:cNvCxnSpPr>
              <a:cxnSpLocks/>
            </p:cNvCxnSpPr>
            <p:nvPr/>
          </p:nvCxnSpPr>
          <p:spPr>
            <a:xfrm>
              <a:off x="7247288" y="561081"/>
              <a:ext cx="0" cy="30708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77DE3C-2527-D811-4D3E-DE153190163A}"/>
              </a:ext>
            </a:extLst>
          </p:cNvPr>
          <p:cNvGrpSpPr/>
          <p:nvPr/>
        </p:nvGrpSpPr>
        <p:grpSpPr>
          <a:xfrm>
            <a:off x="3757317" y="615993"/>
            <a:ext cx="722297" cy="3070816"/>
            <a:chOff x="3766459" y="1997528"/>
            <a:chExt cx="722297" cy="30708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377B0-0E79-191D-64C7-FB8C9F4A5A07}"/>
                </a:ext>
              </a:extLst>
            </p:cNvPr>
            <p:cNvSpPr/>
            <p:nvPr/>
          </p:nvSpPr>
          <p:spPr>
            <a:xfrm>
              <a:off x="3766459" y="1997528"/>
              <a:ext cx="413654" cy="307081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78F590-D9D3-7FEB-713A-84B9F96AD257}"/>
                </a:ext>
              </a:extLst>
            </p:cNvPr>
            <p:cNvSpPr/>
            <p:nvPr/>
          </p:nvSpPr>
          <p:spPr>
            <a:xfrm>
              <a:off x="3935793" y="2018772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741DB9-A63B-15AC-AACB-61209CBE3353}"/>
                </a:ext>
              </a:extLst>
            </p:cNvPr>
            <p:cNvCxnSpPr>
              <a:cxnSpLocks/>
            </p:cNvCxnSpPr>
            <p:nvPr/>
          </p:nvCxnSpPr>
          <p:spPr>
            <a:xfrm>
              <a:off x="4185046" y="1997528"/>
              <a:ext cx="0" cy="30708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30652D-D14C-54BE-42B6-72EE5DC158A2}"/>
                </a:ext>
              </a:extLst>
            </p:cNvPr>
            <p:cNvSpPr/>
            <p:nvPr/>
          </p:nvSpPr>
          <p:spPr>
            <a:xfrm>
              <a:off x="3935792" y="2322767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9540C8-7EF0-FDD2-07B9-037B9E6E2BD7}"/>
                </a:ext>
              </a:extLst>
            </p:cNvPr>
            <p:cNvSpPr/>
            <p:nvPr/>
          </p:nvSpPr>
          <p:spPr>
            <a:xfrm>
              <a:off x="3935793" y="2626493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EFB57F-1746-B6E2-CC40-01C54AE09BF0}"/>
                </a:ext>
              </a:extLst>
            </p:cNvPr>
            <p:cNvSpPr/>
            <p:nvPr/>
          </p:nvSpPr>
          <p:spPr>
            <a:xfrm>
              <a:off x="3935792" y="2930488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D854B2-EB54-93FE-8E8B-EB106E1B8268}"/>
                </a:ext>
              </a:extLst>
            </p:cNvPr>
            <p:cNvSpPr/>
            <p:nvPr/>
          </p:nvSpPr>
          <p:spPr>
            <a:xfrm>
              <a:off x="3929975" y="3244915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D8E25D-D307-7BF4-83D7-9146A2CAFD82}"/>
                </a:ext>
              </a:extLst>
            </p:cNvPr>
            <p:cNvSpPr/>
            <p:nvPr/>
          </p:nvSpPr>
          <p:spPr>
            <a:xfrm>
              <a:off x="3929974" y="3548910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85B61B-11A1-25FD-29E9-0E8A903F4964}"/>
                </a:ext>
              </a:extLst>
            </p:cNvPr>
            <p:cNvSpPr/>
            <p:nvPr/>
          </p:nvSpPr>
          <p:spPr>
            <a:xfrm>
              <a:off x="3929975" y="3852636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0C7803-27C3-611D-EB74-572CFA5D4E92}"/>
                </a:ext>
              </a:extLst>
            </p:cNvPr>
            <p:cNvSpPr/>
            <p:nvPr/>
          </p:nvSpPr>
          <p:spPr>
            <a:xfrm>
              <a:off x="3929974" y="4156631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AEC999-B5E8-E952-5E8F-7D99303013D2}"/>
                </a:ext>
              </a:extLst>
            </p:cNvPr>
            <p:cNvSpPr/>
            <p:nvPr/>
          </p:nvSpPr>
          <p:spPr>
            <a:xfrm>
              <a:off x="3929975" y="4460357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82D673-6C26-45B3-17D8-C9E8CE76B49F}"/>
                </a:ext>
              </a:extLst>
            </p:cNvPr>
            <p:cNvSpPr/>
            <p:nvPr/>
          </p:nvSpPr>
          <p:spPr>
            <a:xfrm>
              <a:off x="3929974" y="4764352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D68854-7B0F-C6F1-3F08-1B660A526EED}"/>
                </a:ext>
              </a:extLst>
            </p:cNvPr>
            <p:cNvSpPr/>
            <p:nvPr/>
          </p:nvSpPr>
          <p:spPr>
            <a:xfrm>
              <a:off x="4244436" y="2018772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5F0959-E5BA-D084-AAAE-BE4854895261}"/>
                </a:ext>
              </a:extLst>
            </p:cNvPr>
            <p:cNvSpPr/>
            <p:nvPr/>
          </p:nvSpPr>
          <p:spPr>
            <a:xfrm>
              <a:off x="4244435" y="2322767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1C2BDF-45A6-40C4-96D8-9001F046CAB2}"/>
                </a:ext>
              </a:extLst>
            </p:cNvPr>
            <p:cNvSpPr/>
            <p:nvPr/>
          </p:nvSpPr>
          <p:spPr>
            <a:xfrm>
              <a:off x="4244436" y="2626493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E49CD2F-93C6-A69D-EEB1-66C12F7E9BCC}"/>
                </a:ext>
              </a:extLst>
            </p:cNvPr>
            <p:cNvSpPr/>
            <p:nvPr/>
          </p:nvSpPr>
          <p:spPr>
            <a:xfrm>
              <a:off x="4244435" y="2930488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B8F3FE-2994-F563-51E0-EBB70B827854}"/>
                </a:ext>
              </a:extLst>
            </p:cNvPr>
            <p:cNvSpPr/>
            <p:nvPr/>
          </p:nvSpPr>
          <p:spPr>
            <a:xfrm>
              <a:off x="4238618" y="3244915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4299F4C-90A4-7A33-6FED-8AF1A1A5C8DF}"/>
                </a:ext>
              </a:extLst>
            </p:cNvPr>
            <p:cNvSpPr/>
            <p:nvPr/>
          </p:nvSpPr>
          <p:spPr>
            <a:xfrm>
              <a:off x="4238617" y="3548910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E0B849-92F0-29A5-A4BE-BE21C9F917FE}"/>
                </a:ext>
              </a:extLst>
            </p:cNvPr>
            <p:cNvSpPr/>
            <p:nvPr/>
          </p:nvSpPr>
          <p:spPr>
            <a:xfrm>
              <a:off x="4238618" y="3852636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10E369-1871-58FD-8745-8F0256AC6C0B}"/>
                </a:ext>
              </a:extLst>
            </p:cNvPr>
            <p:cNvSpPr/>
            <p:nvPr/>
          </p:nvSpPr>
          <p:spPr>
            <a:xfrm>
              <a:off x="4238617" y="4156631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423D12-2104-84B9-0BCE-9AC920AB54B4}"/>
                </a:ext>
              </a:extLst>
            </p:cNvPr>
            <p:cNvSpPr/>
            <p:nvPr/>
          </p:nvSpPr>
          <p:spPr>
            <a:xfrm>
              <a:off x="4238618" y="4460357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5023CB-25FA-E2A2-5105-381115362AA7}"/>
                </a:ext>
              </a:extLst>
            </p:cNvPr>
            <p:cNvSpPr/>
            <p:nvPr/>
          </p:nvSpPr>
          <p:spPr>
            <a:xfrm>
              <a:off x="4238617" y="4764352"/>
              <a:ext cx="244320" cy="24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5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161</Words>
  <Application>Microsoft Macintosh PowerPoint</Application>
  <PresentationFormat>Custom</PresentationFormat>
  <Paragraphs>140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19</cp:revision>
  <dcterms:created xsi:type="dcterms:W3CDTF">2023-04-02T19:15:01Z</dcterms:created>
  <dcterms:modified xsi:type="dcterms:W3CDTF">2023-05-16T03:37:53Z</dcterms:modified>
</cp:coreProperties>
</file>