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94"/>
  </p:normalViewPr>
  <p:slideViewPr>
    <p:cSldViewPr snapToGrid="0">
      <p:cViewPr>
        <p:scale>
          <a:sx n="89" d="100"/>
          <a:sy n="89" d="100"/>
        </p:scale>
        <p:origin x="131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5149"/>
            <a:ext cx="103632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8"/>
            <a:ext cx="91440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0855"/>
            <a:ext cx="2628900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0855"/>
            <a:ext cx="7734300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4352"/>
            <a:ext cx="1051560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41353"/>
            <a:ext cx="1051560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4273"/>
            <a:ext cx="5181600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273"/>
            <a:ext cx="5181600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6"/>
            <a:ext cx="10515600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29849"/>
            <a:ext cx="515778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24646"/>
            <a:ext cx="515778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29849"/>
            <a:ext cx="5183188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24646"/>
            <a:ext cx="5183188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5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6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drawing of a oval&#10;&#10;Description automatically generated with low confidence">
            <a:extLst>
              <a:ext uri="{FF2B5EF4-FFF2-40B4-BE49-F238E27FC236}">
                <a16:creationId xmlns:a16="http://schemas.microsoft.com/office/drawing/2014/main" id="{7277B1F8-4C22-7140-3D19-6692D58F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654677"/>
            <a:ext cx="7772400" cy="2077701"/>
          </a:xfrm>
          <a:prstGeom prst="rect">
            <a:avLst/>
          </a:prstGeom>
        </p:spPr>
      </p:pic>
      <p:pic>
        <p:nvPicPr>
          <p:cNvPr id="5" name="Picture 4" descr="A picture containing line, font, diagram&#10;&#10;Description automatically generated">
            <a:extLst>
              <a:ext uri="{FF2B5EF4-FFF2-40B4-BE49-F238E27FC236}">
                <a16:creationId xmlns:a16="http://schemas.microsoft.com/office/drawing/2014/main" id="{0C732496-954D-6D9A-5CF4-55C69E552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554" y="1603956"/>
            <a:ext cx="7222892" cy="1900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750B78-092E-6E44-06DC-8DFFF7107746}"/>
              </a:ext>
            </a:extLst>
          </p:cNvPr>
          <p:cNvSpPr txBox="1"/>
          <p:nvPr/>
        </p:nvSpPr>
        <p:spPr>
          <a:xfrm>
            <a:off x="5034652" y="4225895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Electrophoresis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AD990-227A-D3F2-A981-3DA7B3054D48}"/>
              </a:ext>
            </a:extLst>
          </p:cNvPr>
          <p:cNvSpPr txBox="1"/>
          <p:nvPr/>
        </p:nvSpPr>
        <p:spPr>
          <a:xfrm>
            <a:off x="5006599" y="1052044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Electro-osmosis</a:t>
            </a:r>
          </a:p>
        </p:txBody>
      </p:sp>
    </p:spTree>
    <p:extLst>
      <p:ext uri="{BB962C8B-B14F-4D97-AF65-F5344CB8AC3E}">
        <p14:creationId xmlns:p14="http://schemas.microsoft.com/office/powerpoint/2010/main" val="259971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TENG-JUI LIN</dc:creator>
  <cp:lastModifiedBy>TENG-JUI LIN</cp:lastModifiedBy>
  <cp:revision>21</cp:revision>
  <dcterms:created xsi:type="dcterms:W3CDTF">2023-04-02T19:15:01Z</dcterms:created>
  <dcterms:modified xsi:type="dcterms:W3CDTF">2023-05-16T03:56:51Z</dcterms:modified>
</cp:coreProperties>
</file>