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94694"/>
  </p:normalViewPr>
  <p:slideViewPr>
    <p:cSldViewPr snapToGrid="0">
      <p:cViewPr varScale="1">
        <p:scale>
          <a:sx n="87" d="100"/>
          <a:sy n="87" d="100"/>
        </p:scale>
        <p:origin x="20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0334-C661-D161-1CD2-802B94556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E8A42-508E-95BA-36CD-683324626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BA09-14A4-3580-E1D7-E1E09D9A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3B9B-979B-A3D5-230F-B4E3998D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C8D59-E70C-8782-FC56-88FF9573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0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29EA-CA51-E72E-9577-63CD9263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FC04A-2FF7-AF1D-7B8C-FE084ED46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831D-7D56-5EFE-1BAF-1B2F28F9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2FA0A-328B-9C19-748E-895FD097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B2D8C-2408-0701-1028-B8C7A588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DA3ED-AEA8-E63C-AA92-A9F59822B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1C505-6D95-A7EB-B462-28CE28098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1F2B-E624-0A4F-AEC8-818402D7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7B6F3-DA22-972B-A486-A5519ABF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AB85B-CCA6-2366-F54D-1A168DCF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7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4664-2798-53C8-A0F7-0CCA2DF3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E2BCE-0B4B-B31E-F4A2-DC5DEBD1E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AA28E-6B38-579A-1C0D-853A35A7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D872-2FF4-F211-F93F-8BAFE5BF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2382-414C-6F18-E711-7E5914CE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3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A89F-79A5-7355-4160-48BD9EE4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0D542-B572-7A22-B412-2BBE9AE13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34F1B-F1DA-7AA2-E98F-C46D1B0D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8D307-2AB2-8843-879F-DBD6AC8F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261E6-636E-5A87-DE16-E801121F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1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3533-4559-CBEA-896F-AF44F7F9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E57B-0CA1-3B3B-78CD-CAACAE872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CD89E-0F03-5804-95C5-84AE9D118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3F6CE-CEE4-DE9E-E905-C7AD0B39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9026-8A64-A46F-37D2-86ECFEE6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3124C-427F-A73C-61D7-98A81D48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0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5E21-2F74-D2F4-DAF2-52EAA248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9C637-DF3B-1A35-5D9A-32A44A449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17816-B502-54FB-247C-BE6FDC5B6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40798-BF3C-3E71-9AAC-2DFD106E1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2DC71-5C2B-64AD-6E26-55523EE9C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BA050-095D-F21A-9154-1A363743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C9D91-17BC-45F8-A64D-BF426C4E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3616F-0BC7-3FDE-D58A-F3A1AC14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DB0B-1ABB-8F74-ACA1-883734D0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1D32F-2559-7A25-ABE5-7E99CF32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A9F67-34AE-2790-8F49-F0AB4760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ED0C2-CA74-4FE9-31C9-6803F66A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A6854-6DDA-7C16-6601-B9C324F8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25F60-7121-96B3-D883-337DFAB5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E6B99-85BF-8184-563E-E49D4464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1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5B01-6DD9-B07F-5B42-7B715B6B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92EF8-D576-634E-DDD6-71E5C565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BE5A7-FD41-1CCD-FC32-B0AD721AD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2EB53-1A08-AE9F-8B77-5F1D3CC0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CA0CA-483C-F1E6-F9EE-83EB578B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D0F0D-01D1-FB79-6306-A71FC6E8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4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1E1A-19D9-B3F2-3503-AE2A01D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E9968-A110-1E1C-93B0-789C13DCC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58818-3D23-F5BF-EAB7-DC22AB03B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EDD00-B2F9-4299-D9DA-948C0A80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2A53-1CCE-A691-769D-2DBF57C5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A2D2A-9D8B-FC1C-D788-114AB584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9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E4370-D8E9-2CBD-274C-3E3FB399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46455-D87A-B40A-EEFF-00FC17765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0173-5074-3175-C260-D680599A9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A1F8C-DB44-B44D-AF8C-3834EB772E7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90FA2-4B64-D5CA-18B9-40F1AB73B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A8A74-8DE8-83BF-34B9-2FB5DD942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B8D9FEF0-1D9C-BFC9-F34A-754198944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9" t="1293" r="62967" b="55516"/>
          <a:stretch/>
        </p:blipFill>
        <p:spPr>
          <a:xfrm>
            <a:off x="0" y="2168013"/>
            <a:ext cx="2109019" cy="2521974"/>
          </a:xfrm>
          <a:prstGeom prst="rect">
            <a:avLst/>
          </a:prstGeom>
        </p:spPr>
      </p:pic>
      <p:pic>
        <p:nvPicPr>
          <p:cNvPr id="11" name="Picture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4159637D-9357-FF28-BD9F-354E52F3D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18" t="1293" r="3196" b="55516"/>
          <a:stretch/>
        </p:blipFill>
        <p:spPr>
          <a:xfrm>
            <a:off x="2386777" y="2168013"/>
            <a:ext cx="3185652" cy="2521974"/>
          </a:xfrm>
          <a:prstGeom prst="rect">
            <a:avLst/>
          </a:prstGeom>
        </p:spPr>
      </p:pic>
      <p:pic>
        <p:nvPicPr>
          <p:cNvPr id="12" name="Picture 11" descr="Diagram, engineering drawing&#10;&#10;Description automatically generated">
            <a:extLst>
              <a:ext uri="{FF2B5EF4-FFF2-40B4-BE49-F238E27FC236}">
                <a16:creationId xmlns:a16="http://schemas.microsoft.com/office/drawing/2014/main" id="{C7373D4D-08C6-06EE-B069-2C6168B149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6" t="56809" r="76534"/>
          <a:stretch/>
        </p:blipFill>
        <p:spPr>
          <a:xfrm>
            <a:off x="5702705" y="2168013"/>
            <a:ext cx="1602660" cy="2521974"/>
          </a:xfrm>
          <a:prstGeom prst="rect">
            <a:avLst/>
          </a:prstGeom>
        </p:spPr>
      </p:pic>
      <p:pic>
        <p:nvPicPr>
          <p:cNvPr id="13" name="Picture 12" descr="Diagram, engineering drawing&#10;&#10;Description automatically generated">
            <a:extLst>
              <a:ext uri="{FF2B5EF4-FFF2-40B4-BE49-F238E27FC236}">
                <a16:creationId xmlns:a16="http://schemas.microsoft.com/office/drawing/2014/main" id="{C835407D-D7EF-9D1E-FE76-C75011477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63" t="70701" r="38393" b="7704"/>
          <a:stretch/>
        </p:blipFill>
        <p:spPr>
          <a:xfrm>
            <a:off x="7194755" y="2798505"/>
            <a:ext cx="2576053" cy="1260987"/>
          </a:xfrm>
          <a:prstGeom prst="rect">
            <a:avLst/>
          </a:prstGeom>
        </p:spPr>
      </p:pic>
      <p:pic>
        <p:nvPicPr>
          <p:cNvPr id="14" name="Picture 13" descr="Diagram, engineering drawing&#10;&#10;Description automatically generated">
            <a:extLst>
              <a:ext uri="{FF2B5EF4-FFF2-40B4-BE49-F238E27FC236}">
                <a16:creationId xmlns:a16="http://schemas.microsoft.com/office/drawing/2014/main" id="{55DCE535-A438-D09C-A1DE-496EE5BE8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16" t="67732" r="-760" b="6695"/>
          <a:stretch/>
        </p:blipFill>
        <p:spPr>
          <a:xfrm>
            <a:off x="9615947" y="2682362"/>
            <a:ext cx="2576053" cy="149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6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TENG-JUI LIN</dc:creator>
  <cp:lastModifiedBy>TENG-JUI LIN</cp:lastModifiedBy>
  <cp:revision>12</cp:revision>
  <dcterms:created xsi:type="dcterms:W3CDTF">2023-04-02T19:15:01Z</dcterms:created>
  <dcterms:modified xsi:type="dcterms:W3CDTF">2023-04-14T06:10:18Z</dcterms:modified>
</cp:coreProperties>
</file>