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>
        <p:scale>
          <a:sx n="105" d="100"/>
          <a:sy n="105" d="100"/>
        </p:scale>
        <p:origin x="7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23CDB4-AD9D-FD3A-4858-854AC43DA2D4}"/>
              </a:ext>
            </a:extLst>
          </p:cNvPr>
          <p:cNvGrpSpPr/>
          <p:nvPr/>
        </p:nvGrpSpPr>
        <p:grpSpPr>
          <a:xfrm>
            <a:off x="474111" y="2436099"/>
            <a:ext cx="11243778" cy="1985802"/>
            <a:chOff x="132735" y="2394375"/>
            <a:chExt cx="11243778" cy="19858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4B45836-0223-9510-8638-D101FDB2F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92" t="1528" r="60689" b="62308"/>
            <a:stretch/>
          </p:blipFill>
          <p:spPr>
            <a:xfrm>
              <a:off x="132735" y="2580177"/>
              <a:ext cx="2480673" cy="180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10C3F4-8BD4-74A1-4FA4-9DAE902EA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871" t="127" r="5516" b="58234"/>
            <a:stretch/>
          </p:blipFill>
          <p:spPr>
            <a:xfrm>
              <a:off x="2684490" y="2580177"/>
              <a:ext cx="2396330" cy="180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F8FBD3-0AF0-43C7-9A93-B7D7B9BA6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31" t="72750" r="48742" b="-637"/>
            <a:stretch/>
          </p:blipFill>
          <p:spPr>
            <a:xfrm>
              <a:off x="5151902" y="2892716"/>
              <a:ext cx="3404419" cy="11993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872AC3-CBA1-74B4-EDDB-08D78CFED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4884" b="99690" l="50484" r="99516">
                          <a14:foregroundMark x1="63341" y1="70196" x2="65344" y2="71318"/>
                          <a14:foregroundMark x1="65344" y1="71318" x2="81704" y2="71938"/>
                          <a14:foregroundMark x1="81704" y1="71938" x2="89932" y2="70543"/>
                          <a14:foregroundMark x1="89932" y1="70543" x2="96660" y2="79845"/>
                          <a14:foregroundMark x1="96660" y1="79845" x2="91965" y2="88217"/>
                          <a14:foregroundMark x1="91965" y1="88217" x2="62343" y2="96357"/>
                          <a14:foregroundMark x1="62343" y1="96357" x2="52953" y2="94031"/>
                          <a14:foregroundMark x1="52953" y1="94031" x2="52897" y2="93022"/>
                          <a14:foregroundMark x1="74927" y1="73953" x2="74927" y2="85814"/>
                          <a14:foregroundMark x1="74927" y1="85814" x2="72459" y2="98217"/>
                          <a14:foregroundMark x1="72459" y1="98217" x2="65150" y2="99380"/>
                          <a14:foregroundMark x1="65150" y1="99380" x2="57115" y2="95736"/>
                          <a14:foregroundMark x1="55425" y1="89889" x2="55202" y2="89116"/>
                          <a14:foregroundMark x1="57115" y1="95736" x2="55903" y2="91543"/>
                          <a14:foregroundMark x1="65170" y1="65583" x2="69845" y2="61938"/>
                          <a14:foregroundMark x1="69845" y1="61938" x2="77493" y2="60620"/>
                          <a14:foregroundMark x1="77493" y1="60620" x2="87028" y2="64341"/>
                          <a14:foregroundMark x1="87028" y1="64341" x2="97773" y2="80543"/>
                          <a14:foregroundMark x1="97773" y1="80543" x2="98838" y2="93023"/>
                          <a14:foregroundMark x1="98838" y1="93023" x2="52178" y2="99457"/>
                          <a14:foregroundMark x1="52178" y1="99457" x2="97096" y2="72558"/>
                          <a14:foregroundMark x1="97096" y1="72558" x2="99516" y2="80465"/>
                          <a14:foregroundMark x1="51404" y1="95736" x2="50678" y2="99767"/>
                          <a14:foregroundMark x1="50598" y1="96241" x2="50484" y2="98062"/>
                          <a14:backgroundMark x1="60213" y1="71085" x2="58616" y2="74806"/>
                          <a14:backgroundMark x1="58470" y1="65969" x2="54743" y2="69147"/>
                          <a14:backgroundMark x1="64811" y1="64031" x2="60600" y2="74651"/>
                          <a14:backgroundMark x1="60600" y1="74651" x2="48354" y2="86899"/>
                          <a14:backgroundMark x1="48354" y1="86899" x2="45353" y2="74341"/>
                          <a14:backgroundMark x1="45353" y1="74341" x2="48500" y2="60853"/>
                          <a14:backgroundMark x1="48500" y1="60853" x2="57696" y2="55814"/>
                          <a14:backgroundMark x1="57696" y1="55814" x2="65198" y2="57829"/>
                          <a14:backgroundMark x1="65198" y1="57829" x2="63408" y2="68527"/>
                          <a14:backgroundMark x1="63408" y1="68527" x2="63408" y2="68527"/>
                          <a14:backgroundMark x1="63940" y1="64574" x2="57841" y2="72481"/>
                          <a14:backgroundMark x1="57841" y1="72481" x2="48306" y2="77597"/>
                          <a14:backgroundMark x1="48306" y1="77597" x2="43417" y2="68372"/>
                          <a14:backgroundMark x1="43417" y1="68372" x2="55857" y2="61860"/>
                          <a14:backgroundMark x1="55857" y1="61860" x2="62052" y2="69147"/>
                          <a14:backgroundMark x1="62052" y1="69147" x2="60213" y2="85039"/>
                          <a14:backgroundMark x1="60213" y1="85039" x2="59681" y2="85039"/>
                          <a14:backgroundMark x1="62197" y1="71085" x2="57696" y2="83101"/>
                          <a14:backgroundMark x1="57696" y1="83101" x2="50387" y2="87829"/>
                          <a14:backgroundMark x1="50387" y1="87829" x2="43320" y2="87442"/>
                          <a14:backgroundMark x1="43320" y1="87442" x2="41288" y2="76357"/>
                          <a14:backgroundMark x1="41288" y1="76357" x2="45450" y2="63953"/>
                          <a14:backgroundMark x1="45450" y1="63953" x2="53291" y2="59767"/>
                          <a14:backgroundMark x1="53291" y1="59767" x2="58083" y2="65426"/>
                          <a14:backgroundMark x1="60600" y1="67984" x2="53243" y2="66434"/>
                          <a14:backgroundMark x1="53243" y1="66434" x2="48742" y2="75736"/>
                          <a14:backgroundMark x1="48742" y1="75736" x2="48500" y2="87752"/>
                          <a14:backgroundMark x1="48500" y1="87752" x2="55712" y2="91318"/>
                          <a14:backgroundMark x1="55712" y1="91318" x2="60939" y2="80930"/>
                          <a14:backgroundMark x1="60939" y1="80930" x2="62197" y2="69767"/>
                          <a14:backgroundMark x1="62197" y1="69767" x2="50726" y2="83876"/>
                          <a14:backgroundMark x1="50726" y1="83876" x2="50581" y2="72016"/>
                          <a14:backgroundMark x1="50581" y1="72016" x2="53001" y2="60233"/>
                          <a14:backgroundMark x1="53001" y1="60233" x2="57309" y2="69845"/>
                          <a14:backgroundMark x1="57309" y1="69845" x2="54405" y2="82868"/>
                          <a14:backgroundMark x1="54405" y1="82868" x2="52081" y2="85039"/>
                          <a14:backgroundMark x1="57212" y1="84186" x2="47144" y2="99767"/>
                          <a14:backgroundMark x1="47144" y1="99767" x2="48887" y2="88527"/>
                          <a14:backgroundMark x1="48887" y1="88527" x2="55276" y2="82713"/>
                          <a14:backgroundMark x1="55276" y1="82713" x2="51500" y2="94496"/>
                          <a14:backgroundMark x1="51500" y1="94496" x2="52807" y2="88140"/>
                          <a14:backgroundMark x1="53485" y1="86124" x2="52953" y2="86124"/>
                          <a14:backgroundMark x1="52614" y1="85271" x2="52953" y2="87829"/>
                        </a14:backgroundRemoval>
                      </a14:imgEffect>
                    </a14:imgLayer>
                  </a14:imgProps>
                </a:ext>
              </a:extLst>
            </a:blip>
            <a:srcRect l="50119" t="61015" r="455" b="-489"/>
            <a:stretch/>
          </p:blipFill>
          <p:spPr>
            <a:xfrm>
              <a:off x="7972094" y="2394375"/>
              <a:ext cx="3404419" cy="1697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14</cp:revision>
  <dcterms:created xsi:type="dcterms:W3CDTF">2023-04-02T19:15:01Z</dcterms:created>
  <dcterms:modified xsi:type="dcterms:W3CDTF">2023-04-14T07:42:05Z</dcterms:modified>
</cp:coreProperties>
</file>