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2"/>
    <p:restoredTop sz="94694"/>
  </p:normalViewPr>
  <p:slideViewPr>
    <p:cSldViewPr snapToGrid="0">
      <p:cViewPr>
        <p:scale>
          <a:sx n="137" d="100"/>
          <a:sy n="137" d="100"/>
        </p:scale>
        <p:origin x="-48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0334-C661-D161-1CD2-802B9455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E8A42-508E-95BA-36CD-683324626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BA09-14A4-3580-E1D7-E1E09D9A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3B9B-979B-A3D5-230F-B4E3998D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8D59-E70C-8782-FC56-88FF9573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0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9EA-CA51-E72E-9577-63CD9263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FC04A-2FF7-AF1D-7B8C-FE084ED4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831D-7D56-5EFE-1BAF-1B2F28F9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2FA0A-328B-9C19-748E-895FD097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2D8C-2408-0701-1028-B8C7A588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DA3ED-AEA8-E63C-AA92-A9F59822B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1C505-6D95-A7EB-B462-28CE28098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1F2B-E624-0A4F-AEC8-818402D7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B6F3-DA22-972B-A486-A5519ABF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B85B-CCA6-2366-F54D-1A168DCF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7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4664-2798-53C8-A0F7-0CCA2DF3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2BCE-0B4B-B31E-F4A2-DC5DEBD1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AA28E-6B38-579A-1C0D-853A35A7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D872-2FF4-F211-F93F-8BAFE5BF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2382-414C-6F18-E711-7E5914CE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A89F-79A5-7355-4160-48BD9EE4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0D542-B572-7A22-B412-2BBE9AE1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4F1B-F1DA-7AA2-E98F-C46D1B0D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D307-2AB2-8843-879F-DBD6AC8F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61E6-636E-5A87-DE16-E801121F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3533-4559-CBEA-896F-AF44F7F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E57B-0CA1-3B3B-78CD-CAACAE872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CD89E-0F03-5804-95C5-84AE9D118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F6CE-CEE4-DE9E-E905-C7AD0B39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026-8A64-A46F-37D2-86ECFEE6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3124C-427F-A73C-61D7-98A81D48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0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5E21-2F74-D2F4-DAF2-52EAA248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C637-DF3B-1A35-5D9A-32A44A44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17816-B502-54FB-247C-BE6FDC5B6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40798-BF3C-3E71-9AAC-2DFD106E1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2DC71-5C2B-64AD-6E26-55523EE9C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BA050-095D-F21A-9154-1A363743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C9D91-17BC-45F8-A64D-BF426C4E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3616F-0BC7-3FDE-D58A-F3A1AC14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DB0B-1ABB-8F74-ACA1-883734D0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1D32F-2559-7A25-ABE5-7E99CF32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A9F67-34AE-2790-8F49-F0AB4760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D0C2-CA74-4FE9-31C9-6803F66A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A6854-6DDA-7C16-6601-B9C324F8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25F60-7121-96B3-D883-337DFAB5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E6B99-85BF-8184-563E-E49D4464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5B01-6DD9-B07F-5B42-7B715B6B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2EF8-D576-634E-DDD6-71E5C565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BE5A7-FD41-1CCD-FC32-B0AD721A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EB53-1A08-AE9F-8B77-5F1D3CC0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CA0CA-483C-F1E6-F9EE-83EB578B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D0F0D-01D1-FB79-6306-A71FC6E8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1E1A-19D9-B3F2-3503-AE2A01D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E9968-A110-1E1C-93B0-789C13DCC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58818-3D23-F5BF-EAB7-DC22AB03B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EDD00-B2F9-4299-D9DA-948C0A80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2A53-1CCE-A691-769D-2DBF57C5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A2D2A-9D8B-FC1C-D788-114AB584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E4370-D8E9-2CBD-274C-3E3FB399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6455-D87A-B40A-EEFF-00FC17765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0173-5074-3175-C260-D680599A9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0FA2-4B64-D5CA-18B9-40F1AB73B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8A74-8DE8-83BF-34B9-2FB5DD94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8D5276-BD86-AAB6-977F-75A905ABB1B8}"/>
              </a:ext>
            </a:extLst>
          </p:cNvPr>
          <p:cNvSpPr/>
          <p:nvPr/>
        </p:nvSpPr>
        <p:spPr>
          <a:xfrm>
            <a:off x="3852417" y="1114096"/>
            <a:ext cx="328327" cy="446215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D3331E0-F232-172F-6B3F-62E77429AFD1}"/>
              </a:ext>
            </a:extLst>
          </p:cNvPr>
          <p:cNvSpPr/>
          <p:nvPr/>
        </p:nvSpPr>
        <p:spPr>
          <a:xfrm flipH="1" flipV="1">
            <a:off x="4210239" y="-1584097"/>
            <a:ext cx="10441858" cy="6526161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262E7E-53B9-D696-49D9-3299F275583B}"/>
              </a:ext>
            </a:extLst>
          </p:cNvPr>
          <p:cNvCxnSpPr>
            <a:cxnSpLocks/>
          </p:cNvCxnSpPr>
          <p:nvPr/>
        </p:nvCxnSpPr>
        <p:spPr>
          <a:xfrm>
            <a:off x="4180743" y="4956812"/>
            <a:ext cx="525042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DED77D-C946-2D4F-6939-FDA122EC7313}"/>
              </a:ext>
            </a:extLst>
          </p:cNvPr>
          <p:cNvCxnSpPr>
            <a:cxnSpLocks/>
          </p:cNvCxnSpPr>
          <p:nvPr/>
        </p:nvCxnSpPr>
        <p:spPr>
          <a:xfrm flipH="1" flipV="1">
            <a:off x="4201838" y="1114096"/>
            <a:ext cx="8165" cy="446215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62A788-1680-20E6-8DE3-B026A045DBA8}"/>
              </a:ext>
            </a:extLst>
          </p:cNvPr>
          <p:cNvCxnSpPr/>
          <p:nvPr/>
        </p:nvCxnSpPr>
        <p:spPr>
          <a:xfrm flipV="1">
            <a:off x="4210003" y="3909677"/>
            <a:ext cx="0" cy="104713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68C49D-9BEC-5533-42FF-B289444F5044}"/>
              </a:ext>
            </a:extLst>
          </p:cNvPr>
          <p:cNvSpPr txBox="1"/>
          <p:nvPr/>
        </p:nvSpPr>
        <p:spPr>
          <a:xfrm>
            <a:off x="4239498" y="368783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6ABC6-F68F-3E2C-C0B1-063874DAF6D9}"/>
              </a:ext>
            </a:extLst>
          </p:cNvPr>
          <p:cNvSpPr txBox="1"/>
          <p:nvPr/>
        </p:nvSpPr>
        <p:spPr>
          <a:xfrm>
            <a:off x="4239498" y="495681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6BC2D-D252-1B36-2083-FCA4356A28C0}"/>
              </a:ext>
            </a:extLst>
          </p:cNvPr>
          <p:cNvSpPr txBox="1"/>
          <p:nvPr/>
        </p:nvSpPr>
        <p:spPr>
          <a:xfrm>
            <a:off x="5001498" y="227515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(′)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F382BC-A5DB-8DBB-D93B-A8B2FCB65994}"/>
              </a:ext>
            </a:extLst>
          </p:cNvPr>
          <p:cNvSpPr txBox="1"/>
          <p:nvPr/>
        </p:nvSpPr>
        <p:spPr>
          <a:xfrm>
            <a:off x="4439232" y="435174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(′′)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C3019F5-016D-866E-4590-8828193A4910}"/>
              </a:ext>
            </a:extLst>
          </p:cNvPr>
          <p:cNvSpPr/>
          <p:nvPr/>
        </p:nvSpPr>
        <p:spPr>
          <a:xfrm>
            <a:off x="4910677" y="3313287"/>
            <a:ext cx="112888" cy="1128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79F96-4C31-E3BE-5EC8-A51CB66D63BE}"/>
              </a:ext>
            </a:extLst>
          </p:cNvPr>
          <p:cNvSpPr txBox="1"/>
          <p:nvPr/>
        </p:nvSpPr>
        <p:spPr>
          <a:xfrm>
            <a:off x="4778608" y="34239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′′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F9A812-3D01-9C6C-97E0-C6EA95AE1142}"/>
              </a:ext>
            </a:extLst>
          </p:cNvPr>
          <p:cNvSpPr txBox="1"/>
          <p:nvPr/>
        </p:nvSpPr>
        <p:spPr>
          <a:xfrm>
            <a:off x="4778608" y="28270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334D11-1E6E-5C2F-14CB-8CCA595DEE5B}"/>
              </a:ext>
            </a:extLst>
          </p:cNvPr>
          <p:cNvSpPr/>
          <p:nvPr/>
        </p:nvSpPr>
        <p:spPr>
          <a:xfrm>
            <a:off x="9030732" y="4889838"/>
            <a:ext cx="112888" cy="1128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378731-744E-27F3-A5CD-3BE6C1E90EE7}"/>
              </a:ext>
            </a:extLst>
          </p:cNvPr>
          <p:cNvSpPr txBox="1"/>
          <p:nvPr/>
        </p:nvSpPr>
        <p:spPr>
          <a:xfrm>
            <a:off x="8898663" y="500049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′′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FE54A7-06CB-2B7D-8A89-D5BEA245A3FB}"/>
              </a:ext>
            </a:extLst>
          </p:cNvPr>
          <p:cNvSpPr txBox="1"/>
          <p:nvPr/>
        </p:nvSpPr>
        <p:spPr>
          <a:xfrm>
            <a:off x="8898663" y="44036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53713A-98C8-FFE7-7AB7-8477B24FADC7}"/>
              </a:ext>
            </a:extLst>
          </p:cNvPr>
          <p:cNvCxnSpPr>
            <a:cxnSpLocks/>
          </p:cNvCxnSpPr>
          <p:nvPr/>
        </p:nvCxnSpPr>
        <p:spPr>
          <a:xfrm>
            <a:off x="4979945" y="3369731"/>
            <a:ext cx="221964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FF299C-A5E2-80B6-D6AE-3AD9A5E1751E}"/>
              </a:ext>
            </a:extLst>
          </p:cNvPr>
          <p:cNvCxnSpPr>
            <a:cxnSpLocks/>
          </p:cNvCxnSpPr>
          <p:nvPr/>
        </p:nvCxnSpPr>
        <p:spPr>
          <a:xfrm flipV="1">
            <a:off x="6290877" y="3386109"/>
            <a:ext cx="0" cy="15559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lg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93C9EF0-00E9-73CE-AC8B-883F74ABE83E}"/>
              </a:ext>
            </a:extLst>
          </p:cNvPr>
          <p:cNvSpPr txBox="1"/>
          <p:nvPr/>
        </p:nvSpPr>
        <p:spPr>
          <a:xfrm>
            <a:off x="6337278" y="357141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A4FFC8-C467-43C0-A63A-AACAE04F1DA6}"/>
              </a:ext>
            </a:extLst>
          </p:cNvPr>
          <p:cNvSpPr txBox="1"/>
          <p:nvPr/>
        </p:nvSpPr>
        <p:spPr>
          <a:xfrm>
            <a:off x="4449178" y="32014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C3D23-B5B7-31EF-21E8-F335C5E32709}"/>
              </a:ext>
            </a:extLst>
          </p:cNvPr>
          <p:cNvSpPr txBox="1"/>
          <p:nvPr/>
        </p:nvSpPr>
        <p:spPr>
          <a:xfrm>
            <a:off x="9909195" y="4751928"/>
            <a:ext cx="90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E2A2E-EAAA-E469-6173-4C644CAEF300}"/>
              </a:ext>
            </a:extLst>
          </p:cNvPr>
          <p:cNvSpPr txBox="1"/>
          <p:nvPr/>
        </p:nvSpPr>
        <p:spPr>
          <a:xfrm>
            <a:off x="9446069" y="475739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7646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TENG-JUI LIN</dc:creator>
  <cp:lastModifiedBy>TENG-JUI LIN</cp:lastModifiedBy>
  <cp:revision>17</cp:revision>
  <dcterms:created xsi:type="dcterms:W3CDTF">2023-04-02T19:15:01Z</dcterms:created>
  <dcterms:modified xsi:type="dcterms:W3CDTF">2023-04-15T06:48:49Z</dcterms:modified>
</cp:coreProperties>
</file>