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94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C78A34-8D27-1E9E-55DB-82FA9A5A3992}"/>
              </a:ext>
            </a:extLst>
          </p:cNvPr>
          <p:cNvGrpSpPr/>
          <p:nvPr/>
        </p:nvGrpSpPr>
        <p:grpSpPr>
          <a:xfrm>
            <a:off x="1962928" y="1789541"/>
            <a:ext cx="8266144" cy="3278918"/>
            <a:chOff x="1926622" y="1449556"/>
            <a:chExt cx="8266144" cy="32789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2A4B5A8-E47F-7233-E350-28203E1B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639" y="1449556"/>
              <a:ext cx="1233273" cy="252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B66E9F-21B3-3EC4-4451-112F0B9EC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9333" y="1449556"/>
              <a:ext cx="1334556" cy="252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890693-68DD-7872-EF4D-F6799116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6847" y="1809556"/>
              <a:ext cx="3685919" cy="180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3B9A9B-45CA-1098-08A2-4FFAD39E2BBA}"/>
                </a:ext>
              </a:extLst>
            </p:cNvPr>
            <p:cNvSpPr txBox="1"/>
            <p:nvPr/>
          </p:nvSpPr>
          <p:spPr>
            <a:xfrm>
              <a:off x="7622684" y="422064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Sessile drop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56E37F-E239-4E21-8B5B-D87592D9E5CC}"/>
                </a:ext>
              </a:extLst>
            </p:cNvPr>
            <p:cNvSpPr txBox="1"/>
            <p:nvPr/>
          </p:nvSpPr>
          <p:spPr>
            <a:xfrm>
              <a:off x="4361781" y="42206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Pendant drop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DD24F0-5C8D-4EE9-79E8-2913A6AB6420}"/>
                </a:ext>
              </a:extLst>
            </p:cNvPr>
            <p:cNvSpPr txBox="1"/>
            <p:nvPr/>
          </p:nvSpPr>
          <p:spPr>
            <a:xfrm>
              <a:off x="1926622" y="4082143"/>
              <a:ext cx="1595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Meniscus in a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capillary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11</cp:revision>
  <dcterms:created xsi:type="dcterms:W3CDTF">2023-04-02T19:15:01Z</dcterms:created>
  <dcterms:modified xsi:type="dcterms:W3CDTF">2023-04-14T05:25:31Z</dcterms:modified>
</cp:coreProperties>
</file>