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87" d="100"/>
          <a:sy n="87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0334-C661-D161-1CD2-802B9455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E8A42-508E-95BA-36CD-683324626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BA09-14A4-3580-E1D7-E1E09D9A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B9B-979B-A3D5-230F-B4E3998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8D59-E70C-8782-FC56-88FF9573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9EA-CA51-E72E-9577-63CD926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C04A-2FF7-AF1D-7B8C-FE084ED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831D-7D56-5EFE-1BAF-1B2F28F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FA0A-328B-9C19-748E-895FD097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2D8C-2408-0701-1028-B8C7A58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DA3ED-AEA8-E63C-AA92-A9F5982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1C505-6D95-A7EB-B462-28CE2809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1F2B-E624-0A4F-AEC8-818402D7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B6F3-DA22-972B-A486-A5519AB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B85B-CCA6-2366-F54D-1A168DCF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4664-2798-53C8-A0F7-0CCA2DF3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2BCE-0B4B-B31E-F4A2-DC5DEBD1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A28E-6B38-579A-1C0D-853A35A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D872-2FF4-F211-F93F-8BAFE5BF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2382-414C-6F18-E711-7E5914CE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89F-79A5-7355-4160-48BD9EE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D542-B572-7A22-B412-2BBE9AE1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4F1B-F1DA-7AA2-E98F-C46D1B0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D307-2AB2-8843-879F-DBD6AC8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61E6-636E-5A87-DE16-E801121F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3533-4559-CBEA-896F-AF44F7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E57B-0CA1-3B3B-78CD-CAACAE872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CD89E-0F03-5804-95C5-84AE9D11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F6CE-CEE4-DE9E-E905-C7AD0B3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026-8A64-A46F-37D2-86ECFEE6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124C-427F-A73C-61D7-98A81D48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E21-2F74-D2F4-DAF2-52EAA24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C637-DF3B-1A35-5D9A-32A44A44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7816-B502-54FB-247C-BE6FDC5B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40798-BF3C-3E71-9AAC-2DFD106E1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2DC71-5C2B-64AD-6E26-55523EE9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BA050-095D-F21A-9154-1A363743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C9D91-17BC-45F8-A64D-BF426C4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3616F-0BC7-3FDE-D58A-F3A1AC14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B0B-1ABB-8F74-ACA1-883734D0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1D32F-2559-7A25-ABE5-7E99CF3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A9F67-34AE-2790-8F49-F0AB476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D0C2-CA74-4FE9-31C9-6803F66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A6854-6DDA-7C16-6601-B9C324F8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25F60-7121-96B3-D883-337DFAB5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6B99-85BF-8184-563E-E49D446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5B01-6DD9-B07F-5B42-7B715B6B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2EF8-D576-634E-DDD6-71E5C565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E5A7-FD41-1CCD-FC32-B0AD721A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EB53-1A08-AE9F-8B77-5F1D3CC0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A0CA-483C-F1E6-F9EE-83EB578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0F0D-01D1-FB79-6306-A71FC6E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1E1A-19D9-B3F2-3503-AE2A01D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E9968-A110-1E1C-93B0-789C13DCC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58818-3D23-F5BF-EAB7-DC22AB03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DD00-B2F9-4299-D9DA-948C0A80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2A53-1CCE-A691-769D-2DBF57C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2D2A-9D8B-FC1C-D788-114AB58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4370-D8E9-2CBD-274C-3E3FB399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6455-D87A-B40A-EEFF-00FC1776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0173-5074-3175-C260-D680599A9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0FA2-4B64-D5CA-18B9-40F1AB73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8A74-8DE8-83BF-34B9-2FB5DD94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C98E256-D981-5EC8-7B65-2E327749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14" y="1632486"/>
            <a:ext cx="4552215" cy="3140011"/>
          </a:xfrm>
          <a:prstGeom prst="rect">
            <a:avLst/>
          </a:prstGeom>
        </p:spPr>
      </p:pic>
      <p:pic>
        <p:nvPicPr>
          <p:cNvPr id="3" name="Picture 2" descr="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41B2DA42-9052-D3E6-5118-AABF32E1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2" y="1238865"/>
            <a:ext cx="62003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8</cp:revision>
  <dcterms:created xsi:type="dcterms:W3CDTF">2023-04-02T19:15:01Z</dcterms:created>
  <dcterms:modified xsi:type="dcterms:W3CDTF">2023-04-13T19:57:26Z</dcterms:modified>
</cp:coreProperties>
</file>