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35"/>
    <p:restoredTop sz="94695"/>
  </p:normalViewPr>
  <p:slideViewPr>
    <p:cSldViewPr snapToGrid="0">
      <p:cViewPr varScale="1">
        <p:scale>
          <a:sx n="99" d="100"/>
          <a:sy n="99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5149"/>
            <a:ext cx="1036320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9128"/>
            <a:ext cx="914400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0855"/>
            <a:ext cx="2628900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0855"/>
            <a:ext cx="7734300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64352"/>
            <a:ext cx="1051560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41353"/>
            <a:ext cx="1051560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4273"/>
            <a:ext cx="5181600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273"/>
            <a:ext cx="5181600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0856"/>
            <a:ext cx="10515600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29849"/>
            <a:ext cx="5157787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24646"/>
            <a:ext cx="5157787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29849"/>
            <a:ext cx="5183188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24646"/>
            <a:ext cx="5183188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2226"/>
            <a:ext cx="617220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5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92226"/>
            <a:ext cx="617220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4273"/>
            <a:ext cx="1051560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1F8C-DB44-B44D-AF8C-3834EB772E7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74706"/>
            <a:ext cx="41148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750B78-092E-6E44-06DC-8DFFF7107746}"/>
              </a:ext>
            </a:extLst>
          </p:cNvPr>
          <p:cNvSpPr txBox="1"/>
          <p:nvPr/>
        </p:nvSpPr>
        <p:spPr>
          <a:xfrm>
            <a:off x="6813114" y="808514"/>
            <a:ext cx="1960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Wilhelmy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slide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AD990-227A-D3F2-A981-3DA7B3054D48}"/>
              </a:ext>
            </a:extLst>
          </p:cNvPr>
          <p:cNvSpPr txBox="1"/>
          <p:nvPr/>
        </p:nvSpPr>
        <p:spPr>
          <a:xfrm>
            <a:off x="3612058" y="808514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Noüy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34505D-2251-6A20-3656-4B81040B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26" y="1452154"/>
            <a:ext cx="5701748" cy="3269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1F2812-E50B-29AE-1E34-B2255E894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125" y="4965255"/>
            <a:ext cx="5701748" cy="2244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C14DA-7647-0767-4C29-068B14F864E8}"/>
              </a:ext>
            </a:extLst>
          </p:cNvPr>
          <p:cNvSpPr txBox="1"/>
          <p:nvPr/>
        </p:nvSpPr>
        <p:spPr>
          <a:xfrm rot="16200000">
            <a:off x="2188938" y="5887465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Side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A276E-D225-0E11-D101-EDF9798E455A}"/>
              </a:ext>
            </a:extLst>
          </p:cNvPr>
          <p:cNvSpPr txBox="1"/>
          <p:nvPr/>
        </p:nvSpPr>
        <p:spPr>
          <a:xfrm rot="16200000">
            <a:off x="2026234" y="2886884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Overall view</a:t>
            </a:r>
          </a:p>
        </p:txBody>
      </p:sp>
    </p:spTree>
    <p:extLst>
      <p:ext uri="{BB962C8B-B14F-4D97-AF65-F5344CB8AC3E}">
        <p14:creationId xmlns:p14="http://schemas.microsoft.com/office/powerpoint/2010/main" val="259971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</TotalTime>
  <Words>9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TENG-JUI LIN</dc:creator>
  <cp:lastModifiedBy>TENG-JUI LIN</cp:lastModifiedBy>
  <cp:revision>22</cp:revision>
  <dcterms:created xsi:type="dcterms:W3CDTF">2023-04-02T19:15:01Z</dcterms:created>
  <dcterms:modified xsi:type="dcterms:W3CDTF">2023-05-18T00:54:17Z</dcterms:modified>
</cp:coreProperties>
</file>