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4" r:id="rId4"/>
    <p:sldId id="269" r:id="rId5"/>
    <p:sldId id="257" r:id="rId6"/>
    <p:sldId id="270" r:id="rId7"/>
    <p:sldId id="266" r:id="rId8"/>
    <p:sldId id="268" r:id="rId9"/>
    <p:sldId id="267" r:id="rId10"/>
    <p:sldId id="258" r:id="rId11"/>
    <p:sldId id="271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3" autoAdjust="0"/>
    <p:restoredTop sz="94660"/>
  </p:normalViewPr>
  <p:slideViewPr>
    <p:cSldViewPr snapToGrid="0">
      <p:cViewPr>
        <p:scale>
          <a:sx n="73" d="100"/>
          <a:sy n="73" d="100"/>
        </p:scale>
        <p:origin x="831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8B070E-482F-724A-9CAD-6DA4640C63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EFD3927-22E6-031D-6888-791AF83D4F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9CCEF0-FFAD-C666-35C1-792C8BF48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C97EF-131E-423A-93F3-CEA1ED4742AE}" type="datetimeFigureOut">
              <a:rPr lang="zh-CN" altLang="en-US" smtClean="0"/>
              <a:t>2023/12/30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1B4200-5CEB-041C-FFE8-AD6D322D7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B79782-4E20-CBE5-55A3-7633F8F99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E7D79-EA52-487B-AC73-CBE78B3B7D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2771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6FD4EC-D765-B194-D00E-3AE19F4E7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D986382-F536-B791-D1D3-FD57468CA1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B27A02-AC43-6D66-60E2-15915BFED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C97EF-131E-423A-93F3-CEA1ED4742AE}" type="datetimeFigureOut">
              <a:rPr lang="zh-CN" altLang="en-US" smtClean="0"/>
              <a:t>2023/12/30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60955E-AC14-A774-D06A-7041CA51B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1311BF-069F-0F3F-CB13-3350DEAA0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E7D79-EA52-487B-AC73-CBE78B3B7D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5433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9B3C6BD-F6FB-D1AE-756E-A4F9A96B35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FA5A02B-AF2C-1CF0-7780-6A25F3CA27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F80AA2-CE40-F7C1-4EF3-DD60DAA8A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C97EF-131E-423A-93F3-CEA1ED4742AE}" type="datetimeFigureOut">
              <a:rPr lang="zh-CN" altLang="en-US" smtClean="0"/>
              <a:t>2023/12/30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0B9479-4A46-7EDA-6AF1-8202F945A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1E6EE3-C430-A420-50A0-FAFCDFEED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E7D79-EA52-487B-AC73-CBE78B3B7D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1632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753687-9F65-C0CB-D72F-109CE90A7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865569-BA17-75F6-89D5-D7D6FF4E17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901724-706E-CEAB-F0C1-FABED3CFE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C97EF-131E-423A-93F3-CEA1ED4742AE}" type="datetimeFigureOut">
              <a:rPr lang="zh-CN" altLang="en-US" smtClean="0"/>
              <a:t>2023/12/30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86A357-E87D-9670-3078-5DAD0DBC4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F9E82C-7295-0717-151B-CB3C1D444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E7D79-EA52-487B-AC73-CBE78B3B7D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6564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288178-BE4F-5453-2BD8-D653CDB9D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E96B04D-0539-90B6-CDFA-2AE99D2408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63B9B1-CE59-D090-9C4A-253F680F7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C97EF-131E-423A-93F3-CEA1ED4742AE}" type="datetimeFigureOut">
              <a:rPr lang="zh-CN" altLang="en-US" smtClean="0"/>
              <a:t>2023/12/30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6B1AD4-1E23-B63A-0B3A-F14F45F1C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F7D21E-F6B4-7A64-7E63-DDED0AFC0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E7D79-EA52-487B-AC73-CBE78B3B7D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2020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F54E3A-B4B4-6F5E-6E57-738EF1C74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F80E4A-3B83-C012-9B78-A9E21C3E6A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6C92CD1-6960-98D9-A3EF-C8C5090B2E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FAACA4C-BEC7-2200-AC97-AF36D3158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C97EF-131E-423A-93F3-CEA1ED4742AE}" type="datetimeFigureOut">
              <a:rPr lang="zh-CN" altLang="en-US" smtClean="0"/>
              <a:t>2023/12/30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BC797F9-7999-8252-874F-F9C264297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6D3301-4458-1BB4-C0C5-99031E52D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E7D79-EA52-487B-AC73-CBE78B3B7D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8493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0B4A99-0440-9C4D-CD68-B8C183ADE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CF1978E-A86A-C0C3-1AD9-C3A18987C6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1B0A34B-E6DB-0803-E736-3D278D17BD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BEFEACE-9F76-C9D0-9B93-8F07B67BDD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41E0DC2-1515-2750-3B41-8917C6DBE2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509DEBC-2575-1497-DE14-38346893E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C97EF-131E-423A-93F3-CEA1ED4742AE}" type="datetimeFigureOut">
              <a:rPr lang="zh-CN" altLang="en-US" smtClean="0"/>
              <a:t>2023/12/30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F873DE5-FDE5-8E86-809C-25EB4E3B6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EB7DF1E-36CB-D543-7B52-7FC4F520B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E7D79-EA52-487B-AC73-CBE78B3B7D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9416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CBD652-3551-FB92-D0F0-BB96B3B9A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535ED6A-3AAD-29AC-4C0A-56CB9195E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C97EF-131E-423A-93F3-CEA1ED4742AE}" type="datetimeFigureOut">
              <a:rPr lang="zh-CN" altLang="en-US" smtClean="0"/>
              <a:t>2023/12/30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430D4CC-5051-7189-6C2A-81EDEFC61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3B9708F-14F6-F5BF-AE71-0C4A0A523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E7D79-EA52-487B-AC73-CBE78B3B7D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9060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BE5E9CC-6B65-DBC2-3F29-AB19CB6F2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C97EF-131E-423A-93F3-CEA1ED4742AE}" type="datetimeFigureOut">
              <a:rPr lang="zh-CN" altLang="en-US" smtClean="0"/>
              <a:t>2023/12/30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6A28C80-96BB-0F36-0C71-A32E8D09F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64FC260-430F-F1B6-5A24-6DBD8BACF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E7D79-EA52-487B-AC73-CBE78B3B7D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2520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9C75DE-87C6-B56D-403A-3A80C2779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9DC4BD-BD18-BD6C-9EE6-6B180FA3E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95F69A1-2FB3-87F0-EC8E-38111E08E6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7D44F28-0DB8-3392-0165-2FA77D56D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C97EF-131E-423A-93F3-CEA1ED4742AE}" type="datetimeFigureOut">
              <a:rPr lang="zh-CN" altLang="en-US" smtClean="0"/>
              <a:t>2023/12/30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E11499E-9EE7-3482-03A8-E0B9B4EA6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54C943A-22C8-FA79-8C88-C29B81F5E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E7D79-EA52-487B-AC73-CBE78B3B7D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2622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533B20-88D6-901B-C625-B795E054F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9728650-A843-8D1C-D608-1C8B6328BF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6705F47-31A9-561F-B80D-174AD81B8A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8231DA-0269-386A-F5BE-730DC101D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C97EF-131E-423A-93F3-CEA1ED4742AE}" type="datetimeFigureOut">
              <a:rPr lang="zh-CN" altLang="en-US" smtClean="0"/>
              <a:t>2023/12/30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8341936-16F1-2FE6-429C-B3BAA8D79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091F201-A18A-D3F8-74F5-08D41B510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E7D79-EA52-487B-AC73-CBE78B3B7D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977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7D21132-6BE9-F23F-F50C-F2E96D55D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7A6C061-9E4F-4E71-294F-840F9049F0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6AD630-91CF-52A1-B296-8C89C61453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6C97EF-131E-423A-93F3-CEA1ED4742AE}" type="datetimeFigureOut">
              <a:rPr lang="zh-CN" altLang="en-US" smtClean="0"/>
              <a:t>2023/12/30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B3A65F-50E9-BFFE-DDFB-49BC9A64B3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F4EB6F-BC88-F81F-6A96-4A5992E52C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AE7D79-EA52-487B-AC73-CBE78B3B7D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8559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AE43C9D-2909-FB9C-3794-70B4C21527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8" y="643467"/>
            <a:ext cx="4620584" cy="4567137"/>
          </a:xfrm>
        </p:spPr>
        <p:txBody>
          <a:bodyPr>
            <a:normAutofit/>
          </a:bodyPr>
          <a:lstStyle/>
          <a:p>
            <a:pPr algn="l"/>
            <a:r>
              <a:rPr lang="en-US" altLang="zh-CN" sz="4400"/>
              <a:t>Gomoku</a:t>
            </a:r>
            <a:endParaRPr lang="zh-CN" altLang="en-US" sz="440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DD88152-DB0A-76AC-6648-0EA75686AC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7" y="5277684"/>
            <a:ext cx="4620584" cy="775494"/>
          </a:xfrm>
        </p:spPr>
        <p:txBody>
          <a:bodyPr>
            <a:normAutofit/>
          </a:bodyPr>
          <a:lstStyle/>
          <a:p>
            <a:pPr algn="l"/>
            <a:r>
              <a:rPr lang="zh-CN" altLang="en-US" sz="2000"/>
              <a:t>电子科技大学</a:t>
            </a:r>
            <a:endParaRPr lang="en-US" altLang="zh-CN" sz="2000"/>
          </a:p>
          <a:p>
            <a:pPr algn="l"/>
            <a:r>
              <a:rPr lang="zh-CN" altLang="en-US" sz="2000"/>
              <a:t>滕鎧泽</a:t>
            </a: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1E40708B-1755-D205-8931-DF810FA787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191" r="3863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7368448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8BA5F19-D5E1-4ECC-BEC2-DF7AEDFD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BB4D578A-F2C4-4EA9-A811-B48E66D63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40492"/>
            <a:ext cx="12192000" cy="1924333"/>
          </a:xfrm>
          <a:custGeom>
            <a:avLst/>
            <a:gdLst>
              <a:gd name="connsiteX0" fmla="*/ 6189199 w 12192000"/>
              <a:gd name="connsiteY0" fmla="*/ 588 h 1924333"/>
              <a:gd name="connsiteX1" fmla="*/ 6207079 w 12192000"/>
              <a:gd name="connsiteY1" fmla="*/ 2850 h 1924333"/>
              <a:gd name="connsiteX2" fmla="*/ 6285610 w 12192000"/>
              <a:gd name="connsiteY2" fmla="*/ 18131 h 1924333"/>
              <a:gd name="connsiteX3" fmla="*/ 6378008 w 12192000"/>
              <a:gd name="connsiteY3" fmla="*/ 24625 h 1924333"/>
              <a:gd name="connsiteX4" fmla="*/ 6466340 w 12192000"/>
              <a:gd name="connsiteY4" fmla="*/ 21366 h 1924333"/>
              <a:gd name="connsiteX5" fmla="*/ 6553334 w 12192000"/>
              <a:gd name="connsiteY5" fmla="*/ 35307 h 1924333"/>
              <a:gd name="connsiteX6" fmla="*/ 6626068 w 12192000"/>
              <a:gd name="connsiteY6" fmla="*/ 58045 h 1924333"/>
              <a:gd name="connsiteX7" fmla="*/ 6692303 w 12192000"/>
              <a:gd name="connsiteY7" fmla="*/ 91487 h 1924333"/>
              <a:gd name="connsiteX8" fmla="*/ 6733670 w 12192000"/>
              <a:gd name="connsiteY8" fmla="*/ 118130 h 1924333"/>
              <a:gd name="connsiteX9" fmla="*/ 6798016 w 12192000"/>
              <a:gd name="connsiteY9" fmla="*/ 112271 h 1924333"/>
              <a:gd name="connsiteX10" fmla="*/ 6801081 w 12192000"/>
              <a:gd name="connsiteY10" fmla="*/ 114963 h 1924333"/>
              <a:gd name="connsiteX11" fmla="*/ 6819351 w 12192000"/>
              <a:gd name="connsiteY11" fmla="*/ 128825 h 1924333"/>
              <a:gd name="connsiteX12" fmla="*/ 6852732 w 12192000"/>
              <a:gd name="connsiteY12" fmla="*/ 123321 h 1924333"/>
              <a:gd name="connsiteX13" fmla="*/ 6865247 w 12192000"/>
              <a:gd name="connsiteY13" fmla="*/ 128836 h 1924333"/>
              <a:gd name="connsiteX14" fmla="*/ 6905517 w 12192000"/>
              <a:gd name="connsiteY14" fmla="*/ 129265 h 1924333"/>
              <a:gd name="connsiteX15" fmla="*/ 6950286 w 12192000"/>
              <a:gd name="connsiteY15" fmla="*/ 150104 h 1924333"/>
              <a:gd name="connsiteX16" fmla="*/ 7003442 w 12192000"/>
              <a:gd name="connsiteY16" fmla="*/ 136136 h 1924333"/>
              <a:gd name="connsiteX17" fmla="*/ 7160047 w 12192000"/>
              <a:gd name="connsiteY17" fmla="*/ 166721 h 1924333"/>
              <a:gd name="connsiteX18" fmla="*/ 7325604 w 12192000"/>
              <a:gd name="connsiteY18" fmla="*/ 215867 h 1924333"/>
              <a:gd name="connsiteX19" fmla="*/ 7540522 w 12192000"/>
              <a:gd name="connsiteY19" fmla="*/ 239374 h 1924333"/>
              <a:gd name="connsiteX20" fmla="*/ 7612071 w 12192000"/>
              <a:gd name="connsiteY20" fmla="*/ 229553 h 1924333"/>
              <a:gd name="connsiteX21" fmla="*/ 7651995 w 12192000"/>
              <a:gd name="connsiteY21" fmla="*/ 244567 h 1924333"/>
              <a:gd name="connsiteX22" fmla="*/ 7725761 w 12192000"/>
              <a:gd name="connsiteY22" fmla="*/ 258638 h 1924333"/>
              <a:gd name="connsiteX23" fmla="*/ 7823038 w 12192000"/>
              <a:gd name="connsiteY23" fmla="*/ 287078 h 1924333"/>
              <a:gd name="connsiteX24" fmla="*/ 7866405 w 12192000"/>
              <a:gd name="connsiteY24" fmla="*/ 287288 h 1924333"/>
              <a:gd name="connsiteX25" fmla="*/ 7875021 w 12192000"/>
              <a:gd name="connsiteY25" fmla="*/ 288224 h 1924333"/>
              <a:gd name="connsiteX26" fmla="*/ 7875146 w 12192000"/>
              <a:gd name="connsiteY26" fmla="*/ 288614 h 1924333"/>
              <a:gd name="connsiteX27" fmla="*/ 7907443 w 12192000"/>
              <a:gd name="connsiteY27" fmla="*/ 291752 h 1924333"/>
              <a:gd name="connsiteX28" fmla="*/ 7912892 w 12192000"/>
              <a:gd name="connsiteY28" fmla="*/ 294833 h 1924333"/>
              <a:gd name="connsiteX29" fmla="*/ 7946345 w 12192000"/>
              <a:gd name="connsiteY29" fmla="*/ 319359 h 1924333"/>
              <a:gd name="connsiteX30" fmla="*/ 8021238 w 12192000"/>
              <a:gd name="connsiteY30" fmla="*/ 315159 h 1924333"/>
              <a:gd name="connsiteX31" fmla="*/ 8094697 w 12192000"/>
              <a:gd name="connsiteY31" fmla="*/ 351819 h 1924333"/>
              <a:gd name="connsiteX32" fmla="*/ 8155208 w 12192000"/>
              <a:gd name="connsiteY32" fmla="*/ 371168 h 1924333"/>
              <a:gd name="connsiteX33" fmla="*/ 8248472 w 12192000"/>
              <a:gd name="connsiteY33" fmla="*/ 400489 h 1924333"/>
              <a:gd name="connsiteX34" fmla="*/ 8300068 w 12192000"/>
              <a:gd name="connsiteY34" fmla="*/ 405531 h 1924333"/>
              <a:gd name="connsiteX35" fmla="*/ 8356293 w 12192000"/>
              <a:gd name="connsiteY35" fmla="*/ 403328 h 1924333"/>
              <a:gd name="connsiteX36" fmla="*/ 8475838 w 12192000"/>
              <a:gd name="connsiteY36" fmla="*/ 435524 h 1924333"/>
              <a:gd name="connsiteX37" fmla="*/ 8575216 w 12192000"/>
              <a:gd name="connsiteY37" fmla="*/ 450198 h 1924333"/>
              <a:gd name="connsiteX38" fmla="*/ 8588650 w 12192000"/>
              <a:gd name="connsiteY38" fmla="*/ 447070 h 1924333"/>
              <a:gd name="connsiteX39" fmla="*/ 8612184 w 12192000"/>
              <a:gd name="connsiteY39" fmla="*/ 439577 h 1924333"/>
              <a:gd name="connsiteX40" fmla="*/ 8630713 w 12192000"/>
              <a:gd name="connsiteY40" fmla="*/ 433015 h 1924333"/>
              <a:gd name="connsiteX41" fmla="*/ 8704240 w 12192000"/>
              <a:gd name="connsiteY41" fmla="*/ 422865 h 1924333"/>
              <a:gd name="connsiteX42" fmla="*/ 8829513 w 12192000"/>
              <a:gd name="connsiteY42" fmla="*/ 429389 h 1924333"/>
              <a:gd name="connsiteX43" fmla="*/ 9083651 w 12192000"/>
              <a:gd name="connsiteY43" fmla="*/ 390744 h 1924333"/>
              <a:gd name="connsiteX44" fmla="*/ 9371402 w 12192000"/>
              <a:gd name="connsiteY44" fmla="*/ 371809 h 1924333"/>
              <a:gd name="connsiteX45" fmla="*/ 9429586 w 12192000"/>
              <a:gd name="connsiteY45" fmla="*/ 369213 h 1924333"/>
              <a:gd name="connsiteX46" fmla="*/ 9489757 w 12192000"/>
              <a:gd name="connsiteY46" fmla="*/ 377814 h 1924333"/>
              <a:gd name="connsiteX47" fmla="*/ 9516954 w 12192000"/>
              <a:gd name="connsiteY47" fmla="*/ 376991 h 1924333"/>
              <a:gd name="connsiteX48" fmla="*/ 9645588 w 12192000"/>
              <a:gd name="connsiteY48" fmla="*/ 363590 h 1924333"/>
              <a:gd name="connsiteX49" fmla="*/ 9722896 w 12192000"/>
              <a:gd name="connsiteY49" fmla="*/ 360983 h 1924333"/>
              <a:gd name="connsiteX50" fmla="*/ 9752803 w 12192000"/>
              <a:gd name="connsiteY50" fmla="*/ 368492 h 1924333"/>
              <a:gd name="connsiteX51" fmla="*/ 9890305 w 12192000"/>
              <a:gd name="connsiteY51" fmla="*/ 380736 h 1924333"/>
              <a:gd name="connsiteX52" fmla="*/ 9939767 w 12192000"/>
              <a:gd name="connsiteY52" fmla="*/ 377776 h 1924333"/>
              <a:gd name="connsiteX53" fmla="*/ 9944355 w 12192000"/>
              <a:gd name="connsiteY53" fmla="*/ 377352 h 1924333"/>
              <a:gd name="connsiteX54" fmla="*/ 9953719 w 12192000"/>
              <a:gd name="connsiteY54" fmla="*/ 375642 h 1924333"/>
              <a:gd name="connsiteX55" fmla="*/ 9955809 w 12192000"/>
              <a:gd name="connsiteY55" fmla="*/ 376294 h 1924333"/>
              <a:gd name="connsiteX56" fmla="*/ 10032710 w 12192000"/>
              <a:gd name="connsiteY56" fmla="*/ 394940 h 1924333"/>
              <a:gd name="connsiteX57" fmla="*/ 10049925 w 12192000"/>
              <a:gd name="connsiteY57" fmla="*/ 404971 h 1924333"/>
              <a:gd name="connsiteX58" fmla="*/ 10112671 w 12192000"/>
              <a:gd name="connsiteY58" fmla="*/ 414549 h 1924333"/>
              <a:gd name="connsiteX59" fmla="*/ 10170853 w 12192000"/>
              <a:gd name="connsiteY59" fmla="*/ 435168 h 1924333"/>
              <a:gd name="connsiteX60" fmla="*/ 10290184 w 12192000"/>
              <a:gd name="connsiteY60" fmla="*/ 448123 h 1924333"/>
              <a:gd name="connsiteX61" fmla="*/ 10320158 w 12192000"/>
              <a:gd name="connsiteY61" fmla="*/ 458352 h 1924333"/>
              <a:gd name="connsiteX62" fmla="*/ 10321815 w 12192000"/>
              <a:gd name="connsiteY62" fmla="*/ 463087 h 1924333"/>
              <a:gd name="connsiteX63" fmla="*/ 10373742 w 12192000"/>
              <a:gd name="connsiteY63" fmla="*/ 464538 h 1924333"/>
              <a:gd name="connsiteX64" fmla="*/ 10428532 w 12192000"/>
              <a:gd name="connsiteY64" fmla="*/ 492504 h 1924333"/>
              <a:gd name="connsiteX65" fmla="*/ 10466490 w 12192000"/>
              <a:gd name="connsiteY65" fmla="*/ 517759 h 1924333"/>
              <a:gd name="connsiteX66" fmla="*/ 10466675 w 12192000"/>
              <a:gd name="connsiteY66" fmla="*/ 522076 h 1924333"/>
              <a:gd name="connsiteX67" fmla="*/ 10470309 w 12192000"/>
              <a:gd name="connsiteY67" fmla="*/ 522792 h 1924333"/>
              <a:gd name="connsiteX68" fmla="*/ 10474138 w 12192000"/>
              <a:gd name="connsiteY68" fmla="*/ 519761 h 1924333"/>
              <a:gd name="connsiteX69" fmla="*/ 10501100 w 12192000"/>
              <a:gd name="connsiteY69" fmla="*/ 528263 h 1924333"/>
              <a:gd name="connsiteX70" fmla="*/ 10502395 w 12192000"/>
              <a:gd name="connsiteY70" fmla="*/ 536393 h 1924333"/>
              <a:gd name="connsiteX71" fmla="*/ 10689496 w 12192000"/>
              <a:gd name="connsiteY71" fmla="*/ 560233 h 1924333"/>
              <a:gd name="connsiteX72" fmla="*/ 10788736 w 12192000"/>
              <a:gd name="connsiteY72" fmla="*/ 613188 h 1924333"/>
              <a:gd name="connsiteX73" fmla="*/ 10819747 w 12192000"/>
              <a:gd name="connsiteY73" fmla="*/ 621351 h 1924333"/>
              <a:gd name="connsiteX74" fmla="*/ 10864632 w 12192000"/>
              <a:gd name="connsiteY74" fmla="*/ 644858 h 1924333"/>
              <a:gd name="connsiteX75" fmla="*/ 10929407 w 12192000"/>
              <a:gd name="connsiteY75" fmla="*/ 652945 h 1924333"/>
              <a:gd name="connsiteX76" fmla="*/ 10979412 w 12192000"/>
              <a:gd name="connsiteY76" fmla="*/ 654217 h 1924333"/>
              <a:gd name="connsiteX77" fmla="*/ 11006959 w 12192000"/>
              <a:gd name="connsiteY77" fmla="*/ 657017 h 1924333"/>
              <a:gd name="connsiteX78" fmla="*/ 11077038 w 12192000"/>
              <a:gd name="connsiteY78" fmla="*/ 668487 h 1924333"/>
              <a:gd name="connsiteX79" fmla="*/ 11157850 w 12192000"/>
              <a:gd name="connsiteY79" fmla="*/ 693164 h 1924333"/>
              <a:gd name="connsiteX80" fmla="*/ 11175276 w 12192000"/>
              <a:gd name="connsiteY80" fmla="*/ 697243 h 1924333"/>
              <a:gd name="connsiteX81" fmla="*/ 11191131 w 12192000"/>
              <a:gd name="connsiteY81" fmla="*/ 696085 h 1924333"/>
              <a:gd name="connsiteX82" fmla="*/ 11195573 w 12192000"/>
              <a:gd name="connsiteY82" fmla="*/ 691751 h 1924333"/>
              <a:gd name="connsiteX83" fmla="*/ 11205299 w 12192000"/>
              <a:gd name="connsiteY83" fmla="*/ 693247 h 1924333"/>
              <a:gd name="connsiteX84" fmla="*/ 11223770 w 12192000"/>
              <a:gd name="connsiteY84" fmla="*/ 690335 h 1924333"/>
              <a:gd name="connsiteX85" fmla="*/ 11292119 w 12192000"/>
              <a:gd name="connsiteY85" fmla="*/ 713311 h 1924333"/>
              <a:gd name="connsiteX86" fmla="*/ 11435379 w 12192000"/>
              <a:gd name="connsiteY86" fmla="*/ 758519 h 1924333"/>
              <a:gd name="connsiteX87" fmla="*/ 11604406 w 12192000"/>
              <a:gd name="connsiteY87" fmla="*/ 810476 h 1924333"/>
              <a:gd name="connsiteX88" fmla="*/ 11652155 w 12192000"/>
              <a:gd name="connsiteY88" fmla="*/ 825109 h 1924333"/>
              <a:gd name="connsiteX89" fmla="*/ 11654192 w 12192000"/>
              <a:gd name="connsiteY89" fmla="*/ 827301 h 1924333"/>
              <a:gd name="connsiteX90" fmla="*/ 11676599 w 12192000"/>
              <a:gd name="connsiteY90" fmla="*/ 846628 h 1924333"/>
              <a:gd name="connsiteX91" fmla="*/ 11775168 w 12192000"/>
              <a:gd name="connsiteY91" fmla="*/ 890664 h 1924333"/>
              <a:gd name="connsiteX92" fmla="*/ 11826341 w 12192000"/>
              <a:gd name="connsiteY92" fmla="*/ 877558 h 1924333"/>
              <a:gd name="connsiteX93" fmla="*/ 11879068 w 12192000"/>
              <a:gd name="connsiteY93" fmla="*/ 874038 h 1924333"/>
              <a:gd name="connsiteX94" fmla="*/ 11889563 w 12192000"/>
              <a:gd name="connsiteY94" fmla="*/ 878619 h 1924333"/>
              <a:gd name="connsiteX95" fmla="*/ 12016613 w 12192000"/>
              <a:gd name="connsiteY95" fmla="*/ 886111 h 1924333"/>
              <a:gd name="connsiteX96" fmla="*/ 12108292 w 12192000"/>
              <a:gd name="connsiteY96" fmla="*/ 868500 h 1924333"/>
              <a:gd name="connsiteX97" fmla="*/ 12182910 w 12192000"/>
              <a:gd name="connsiteY97" fmla="*/ 882003 h 1924333"/>
              <a:gd name="connsiteX98" fmla="*/ 12192000 w 12192000"/>
              <a:gd name="connsiteY98" fmla="*/ 884778 h 1924333"/>
              <a:gd name="connsiteX99" fmla="*/ 12192000 w 12192000"/>
              <a:gd name="connsiteY99" fmla="*/ 1610315 h 1924333"/>
              <a:gd name="connsiteX100" fmla="*/ 12191998 w 12192000"/>
              <a:gd name="connsiteY100" fmla="*/ 1610315 h 1924333"/>
              <a:gd name="connsiteX101" fmla="*/ 12191998 w 12192000"/>
              <a:gd name="connsiteY101" fmla="*/ 1924333 h 1924333"/>
              <a:gd name="connsiteX102" fmla="*/ 0 w 12192000"/>
              <a:gd name="connsiteY102" fmla="*/ 1924333 h 1924333"/>
              <a:gd name="connsiteX103" fmla="*/ 0 w 12192000"/>
              <a:gd name="connsiteY103" fmla="*/ 505159 h 1924333"/>
              <a:gd name="connsiteX104" fmla="*/ 5722 w 12192000"/>
              <a:gd name="connsiteY104" fmla="*/ 508889 h 1924333"/>
              <a:gd name="connsiteX105" fmla="*/ 38476 w 12192000"/>
              <a:gd name="connsiteY105" fmla="*/ 524137 h 1924333"/>
              <a:gd name="connsiteX106" fmla="*/ 192883 w 12192000"/>
              <a:gd name="connsiteY106" fmla="*/ 545272 h 1924333"/>
              <a:gd name="connsiteX107" fmla="*/ 343710 w 12192000"/>
              <a:gd name="connsiteY107" fmla="*/ 565029 h 1924333"/>
              <a:gd name="connsiteX108" fmla="*/ 471066 w 12192000"/>
              <a:gd name="connsiteY108" fmla="*/ 549837 h 1924333"/>
              <a:gd name="connsiteX109" fmla="*/ 617333 w 12192000"/>
              <a:gd name="connsiteY109" fmla="*/ 526428 h 1924333"/>
              <a:gd name="connsiteX110" fmla="*/ 725203 w 12192000"/>
              <a:gd name="connsiteY110" fmla="*/ 523793 h 1924333"/>
              <a:gd name="connsiteX111" fmla="*/ 788494 w 12192000"/>
              <a:gd name="connsiteY111" fmla="*/ 505799 h 1924333"/>
              <a:gd name="connsiteX112" fmla="*/ 885977 w 12192000"/>
              <a:gd name="connsiteY112" fmla="*/ 526585 h 1924333"/>
              <a:gd name="connsiteX113" fmla="*/ 932142 w 12192000"/>
              <a:gd name="connsiteY113" fmla="*/ 528005 h 1924333"/>
              <a:gd name="connsiteX114" fmla="*/ 1090404 w 12192000"/>
              <a:gd name="connsiteY114" fmla="*/ 498299 h 1924333"/>
              <a:gd name="connsiteX115" fmla="*/ 1188628 w 12192000"/>
              <a:gd name="connsiteY115" fmla="*/ 483151 h 1924333"/>
              <a:gd name="connsiteX116" fmla="*/ 1316247 w 12192000"/>
              <a:gd name="connsiteY116" fmla="*/ 425979 h 1924333"/>
              <a:gd name="connsiteX117" fmla="*/ 1357712 w 12192000"/>
              <a:gd name="connsiteY117" fmla="*/ 416549 h 1924333"/>
              <a:gd name="connsiteX118" fmla="*/ 1425921 w 12192000"/>
              <a:gd name="connsiteY118" fmla="*/ 413953 h 1924333"/>
              <a:gd name="connsiteX119" fmla="*/ 1503817 w 12192000"/>
              <a:gd name="connsiteY119" fmla="*/ 380457 h 1924333"/>
              <a:gd name="connsiteX120" fmla="*/ 1639196 w 12192000"/>
              <a:gd name="connsiteY120" fmla="*/ 372785 h 1924333"/>
              <a:gd name="connsiteX121" fmla="*/ 1705606 w 12192000"/>
              <a:gd name="connsiteY121" fmla="*/ 359023 h 1924333"/>
              <a:gd name="connsiteX122" fmla="*/ 1813011 w 12192000"/>
              <a:gd name="connsiteY122" fmla="*/ 331023 h 1924333"/>
              <a:gd name="connsiteX123" fmla="*/ 1831380 w 12192000"/>
              <a:gd name="connsiteY123" fmla="*/ 341307 h 1924333"/>
              <a:gd name="connsiteX124" fmla="*/ 1858612 w 12192000"/>
              <a:gd name="connsiteY124" fmla="*/ 326777 h 1924333"/>
              <a:gd name="connsiteX125" fmla="*/ 1880661 w 12192000"/>
              <a:gd name="connsiteY125" fmla="*/ 335987 h 1924333"/>
              <a:gd name="connsiteX126" fmla="*/ 1941495 w 12192000"/>
              <a:gd name="connsiteY126" fmla="*/ 310792 h 1924333"/>
              <a:gd name="connsiteX127" fmla="*/ 1995402 w 12192000"/>
              <a:gd name="connsiteY127" fmla="*/ 305480 h 1924333"/>
              <a:gd name="connsiteX128" fmla="*/ 2223864 w 12192000"/>
              <a:gd name="connsiteY128" fmla="*/ 266118 h 1924333"/>
              <a:gd name="connsiteX129" fmla="*/ 2418043 w 12192000"/>
              <a:gd name="connsiteY129" fmla="*/ 215314 h 1924333"/>
              <a:gd name="connsiteX130" fmla="*/ 2558461 w 12192000"/>
              <a:gd name="connsiteY130" fmla="*/ 168193 h 1924333"/>
              <a:gd name="connsiteX131" fmla="*/ 2595535 w 12192000"/>
              <a:gd name="connsiteY131" fmla="*/ 158548 h 1924333"/>
              <a:gd name="connsiteX132" fmla="*/ 2626942 w 12192000"/>
              <a:gd name="connsiteY132" fmla="*/ 130400 h 1924333"/>
              <a:gd name="connsiteX133" fmla="*/ 2632225 w 12192000"/>
              <a:gd name="connsiteY133" fmla="*/ 130446 h 1924333"/>
              <a:gd name="connsiteX134" fmla="*/ 2696856 w 12192000"/>
              <a:gd name="connsiteY134" fmla="*/ 128498 h 1924333"/>
              <a:gd name="connsiteX135" fmla="*/ 2759767 w 12192000"/>
              <a:gd name="connsiteY135" fmla="*/ 127784 h 1924333"/>
              <a:gd name="connsiteX136" fmla="*/ 2792685 w 12192000"/>
              <a:gd name="connsiteY136" fmla="*/ 115710 h 1924333"/>
              <a:gd name="connsiteX137" fmla="*/ 2799767 w 12192000"/>
              <a:gd name="connsiteY137" fmla="*/ 113754 h 1924333"/>
              <a:gd name="connsiteX138" fmla="*/ 2829799 w 12192000"/>
              <a:gd name="connsiteY138" fmla="*/ 120042 h 1924333"/>
              <a:gd name="connsiteX139" fmla="*/ 2890704 w 12192000"/>
              <a:gd name="connsiteY139" fmla="*/ 121493 h 1924333"/>
              <a:gd name="connsiteX140" fmla="*/ 3042646 w 12192000"/>
              <a:gd name="connsiteY140" fmla="*/ 112273 h 1924333"/>
              <a:gd name="connsiteX141" fmla="*/ 3146630 w 12192000"/>
              <a:gd name="connsiteY141" fmla="*/ 100898 h 1924333"/>
              <a:gd name="connsiteX142" fmla="*/ 3233163 w 12192000"/>
              <a:gd name="connsiteY142" fmla="*/ 120200 h 1924333"/>
              <a:gd name="connsiteX143" fmla="*/ 3372699 w 12192000"/>
              <a:gd name="connsiteY143" fmla="*/ 129394 h 1924333"/>
              <a:gd name="connsiteX144" fmla="*/ 3394352 w 12192000"/>
              <a:gd name="connsiteY144" fmla="*/ 131671 h 1924333"/>
              <a:gd name="connsiteX145" fmla="*/ 3448218 w 12192000"/>
              <a:gd name="connsiteY145" fmla="*/ 118229 h 1924333"/>
              <a:gd name="connsiteX146" fmla="*/ 3505047 w 12192000"/>
              <a:gd name="connsiteY146" fmla="*/ 115412 h 1924333"/>
              <a:gd name="connsiteX147" fmla="*/ 3521767 w 12192000"/>
              <a:gd name="connsiteY147" fmla="*/ 111071 h 1924333"/>
              <a:gd name="connsiteX148" fmla="*/ 3585137 w 12192000"/>
              <a:gd name="connsiteY148" fmla="*/ 114371 h 1924333"/>
              <a:gd name="connsiteX149" fmla="*/ 3690293 w 12192000"/>
              <a:gd name="connsiteY149" fmla="*/ 98301 h 1924333"/>
              <a:gd name="connsiteX150" fmla="*/ 3867818 w 12192000"/>
              <a:gd name="connsiteY150" fmla="*/ 88985 h 1924333"/>
              <a:gd name="connsiteX151" fmla="*/ 4091337 w 12192000"/>
              <a:gd name="connsiteY151" fmla="*/ 70813 h 1924333"/>
              <a:gd name="connsiteX152" fmla="*/ 4246332 w 12192000"/>
              <a:gd name="connsiteY152" fmla="*/ 41697 h 1924333"/>
              <a:gd name="connsiteX153" fmla="*/ 4266975 w 12192000"/>
              <a:gd name="connsiteY153" fmla="*/ 46592 h 1924333"/>
              <a:gd name="connsiteX154" fmla="*/ 4270566 w 12192000"/>
              <a:gd name="connsiteY154" fmla="*/ 47620 h 1924333"/>
              <a:gd name="connsiteX155" fmla="*/ 4288964 w 12192000"/>
              <a:gd name="connsiteY155" fmla="*/ 52766 h 1924333"/>
              <a:gd name="connsiteX156" fmla="*/ 4365137 w 12192000"/>
              <a:gd name="connsiteY156" fmla="*/ 51783 h 1924333"/>
              <a:gd name="connsiteX157" fmla="*/ 4430546 w 12192000"/>
              <a:gd name="connsiteY157" fmla="*/ 44555 h 1924333"/>
              <a:gd name="connsiteX158" fmla="*/ 4444136 w 12192000"/>
              <a:gd name="connsiteY158" fmla="*/ 39567 h 1924333"/>
              <a:gd name="connsiteX159" fmla="*/ 4534039 w 12192000"/>
              <a:gd name="connsiteY159" fmla="*/ 31604 h 1924333"/>
              <a:gd name="connsiteX160" fmla="*/ 4560448 w 12192000"/>
              <a:gd name="connsiteY160" fmla="*/ 25231 h 1924333"/>
              <a:gd name="connsiteX161" fmla="*/ 4568006 w 12192000"/>
              <a:gd name="connsiteY161" fmla="*/ 25970 h 1924333"/>
              <a:gd name="connsiteX162" fmla="*/ 4595497 w 12192000"/>
              <a:gd name="connsiteY162" fmla="*/ 22958 h 1924333"/>
              <a:gd name="connsiteX163" fmla="*/ 4608623 w 12192000"/>
              <a:gd name="connsiteY163" fmla="*/ 18108 h 1924333"/>
              <a:gd name="connsiteX164" fmla="*/ 4623942 w 12192000"/>
              <a:gd name="connsiteY164" fmla="*/ 22251 h 1924333"/>
              <a:gd name="connsiteX165" fmla="*/ 4664336 w 12192000"/>
              <a:gd name="connsiteY165" fmla="*/ 23306 h 1924333"/>
              <a:gd name="connsiteX166" fmla="*/ 4677385 w 12192000"/>
              <a:gd name="connsiteY166" fmla="*/ 18246 h 1924333"/>
              <a:gd name="connsiteX167" fmla="*/ 4698143 w 12192000"/>
              <a:gd name="connsiteY167" fmla="*/ 18036 h 1924333"/>
              <a:gd name="connsiteX168" fmla="*/ 4750609 w 12192000"/>
              <a:gd name="connsiteY168" fmla="*/ 23611 h 1924333"/>
              <a:gd name="connsiteX169" fmla="*/ 4784658 w 12192000"/>
              <a:gd name="connsiteY169" fmla="*/ 25057 h 1924333"/>
              <a:gd name="connsiteX170" fmla="*/ 4847558 w 12192000"/>
              <a:gd name="connsiteY170" fmla="*/ 38726 h 1924333"/>
              <a:gd name="connsiteX171" fmla="*/ 4909134 w 12192000"/>
              <a:gd name="connsiteY171" fmla="*/ 50659 h 1924333"/>
              <a:gd name="connsiteX172" fmla="*/ 5099219 w 12192000"/>
              <a:gd name="connsiteY172" fmla="*/ 55050 h 1924333"/>
              <a:gd name="connsiteX173" fmla="*/ 5184992 w 12192000"/>
              <a:gd name="connsiteY173" fmla="*/ 67596 h 1924333"/>
              <a:gd name="connsiteX174" fmla="*/ 5229637 w 12192000"/>
              <a:gd name="connsiteY174" fmla="*/ 67789 h 1924333"/>
              <a:gd name="connsiteX175" fmla="*/ 5389346 w 12192000"/>
              <a:gd name="connsiteY175" fmla="*/ 80211 h 1924333"/>
              <a:gd name="connsiteX176" fmla="*/ 5494414 w 12192000"/>
              <a:gd name="connsiteY176" fmla="*/ 75926 h 1924333"/>
              <a:gd name="connsiteX177" fmla="*/ 5528443 w 12192000"/>
              <a:gd name="connsiteY177" fmla="*/ 77206 h 1924333"/>
              <a:gd name="connsiteX178" fmla="*/ 5684939 w 12192000"/>
              <a:gd name="connsiteY178" fmla="*/ 50269 h 1924333"/>
              <a:gd name="connsiteX179" fmla="*/ 5765146 w 12192000"/>
              <a:gd name="connsiteY179" fmla="*/ 50414 h 1924333"/>
              <a:gd name="connsiteX180" fmla="*/ 5848655 w 12192000"/>
              <a:gd name="connsiteY180" fmla="*/ 35257 h 1924333"/>
              <a:gd name="connsiteX181" fmla="*/ 5930656 w 12192000"/>
              <a:gd name="connsiteY181" fmla="*/ 30131 h 1924333"/>
              <a:gd name="connsiteX182" fmla="*/ 6124150 w 12192000"/>
              <a:gd name="connsiteY182" fmla="*/ 31679 h 1924333"/>
              <a:gd name="connsiteX183" fmla="*/ 6189199 w 12192000"/>
              <a:gd name="connsiteY183" fmla="*/ 588 h 1924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</a:cxnLst>
            <a:rect l="l" t="t" r="r" b="b"/>
            <a:pathLst>
              <a:path w="12192000" h="1924333">
                <a:moveTo>
                  <a:pt x="6189199" y="588"/>
                </a:moveTo>
                <a:cubicBezTo>
                  <a:pt x="6196356" y="-574"/>
                  <a:pt x="6202609" y="-108"/>
                  <a:pt x="6207079" y="2850"/>
                </a:cubicBezTo>
                <a:cubicBezTo>
                  <a:pt x="6222026" y="2749"/>
                  <a:pt x="6273489" y="3767"/>
                  <a:pt x="6285610" y="18131"/>
                </a:cubicBezTo>
                <a:cubicBezTo>
                  <a:pt x="6307255" y="18685"/>
                  <a:pt x="6357141" y="23793"/>
                  <a:pt x="6378008" y="24625"/>
                </a:cubicBezTo>
                <a:cubicBezTo>
                  <a:pt x="6409946" y="30645"/>
                  <a:pt x="6438307" y="10375"/>
                  <a:pt x="6466340" y="21366"/>
                </a:cubicBezTo>
                <a:cubicBezTo>
                  <a:pt x="6488276" y="31229"/>
                  <a:pt x="6529854" y="28110"/>
                  <a:pt x="6553334" y="35307"/>
                </a:cubicBezTo>
                <a:cubicBezTo>
                  <a:pt x="6561737" y="48059"/>
                  <a:pt x="6609188" y="62087"/>
                  <a:pt x="6626068" y="58045"/>
                </a:cubicBezTo>
                <a:cubicBezTo>
                  <a:pt x="6660952" y="66570"/>
                  <a:pt x="6666277" y="84716"/>
                  <a:pt x="6692303" y="91487"/>
                </a:cubicBezTo>
                <a:lnTo>
                  <a:pt x="6733670" y="118130"/>
                </a:lnTo>
                <a:lnTo>
                  <a:pt x="6798016" y="112271"/>
                </a:lnTo>
                <a:lnTo>
                  <a:pt x="6801081" y="114963"/>
                </a:lnTo>
                <a:cubicBezTo>
                  <a:pt x="6806919" y="120140"/>
                  <a:pt x="6812832" y="125016"/>
                  <a:pt x="6819351" y="128825"/>
                </a:cubicBezTo>
                <a:cubicBezTo>
                  <a:pt x="6825742" y="109997"/>
                  <a:pt x="6840132" y="116541"/>
                  <a:pt x="6852732" y="123321"/>
                </a:cubicBezTo>
                <a:lnTo>
                  <a:pt x="6865247" y="128836"/>
                </a:lnTo>
                <a:lnTo>
                  <a:pt x="6905517" y="129265"/>
                </a:lnTo>
                <a:cubicBezTo>
                  <a:pt x="6934052" y="140042"/>
                  <a:pt x="6939773" y="141556"/>
                  <a:pt x="6950286" y="150104"/>
                </a:cubicBezTo>
                <a:lnTo>
                  <a:pt x="7003442" y="136136"/>
                </a:lnTo>
                <a:lnTo>
                  <a:pt x="7160047" y="166721"/>
                </a:lnTo>
                <a:cubicBezTo>
                  <a:pt x="7207281" y="179911"/>
                  <a:pt x="7280644" y="210197"/>
                  <a:pt x="7325604" y="215867"/>
                </a:cubicBezTo>
                <a:cubicBezTo>
                  <a:pt x="7460113" y="233904"/>
                  <a:pt x="7393081" y="242880"/>
                  <a:pt x="7540522" y="239374"/>
                </a:cubicBezTo>
                <a:cubicBezTo>
                  <a:pt x="7545714" y="234872"/>
                  <a:pt x="7605972" y="231727"/>
                  <a:pt x="7612071" y="229553"/>
                </a:cubicBezTo>
                <a:lnTo>
                  <a:pt x="7651995" y="244567"/>
                </a:lnTo>
                <a:lnTo>
                  <a:pt x="7725761" y="258638"/>
                </a:lnTo>
                <a:lnTo>
                  <a:pt x="7823038" y="287078"/>
                </a:lnTo>
                <a:cubicBezTo>
                  <a:pt x="7837080" y="286482"/>
                  <a:pt x="7851647" y="286498"/>
                  <a:pt x="7866405" y="287288"/>
                </a:cubicBezTo>
                <a:lnTo>
                  <a:pt x="7875021" y="288224"/>
                </a:lnTo>
                <a:cubicBezTo>
                  <a:pt x="7875062" y="288354"/>
                  <a:pt x="7875105" y="288483"/>
                  <a:pt x="7875146" y="288614"/>
                </a:cubicBezTo>
                <a:cubicBezTo>
                  <a:pt x="7880550" y="289202"/>
                  <a:pt x="7901153" y="290716"/>
                  <a:pt x="7907443" y="291752"/>
                </a:cubicBezTo>
                <a:lnTo>
                  <a:pt x="7912892" y="294833"/>
                </a:lnTo>
                <a:lnTo>
                  <a:pt x="7946345" y="319359"/>
                </a:lnTo>
                <a:cubicBezTo>
                  <a:pt x="7958657" y="312776"/>
                  <a:pt x="7996513" y="309749"/>
                  <a:pt x="8021238" y="315159"/>
                </a:cubicBezTo>
                <a:cubicBezTo>
                  <a:pt x="8045964" y="320570"/>
                  <a:pt x="8058169" y="340462"/>
                  <a:pt x="8094697" y="351819"/>
                </a:cubicBezTo>
                <a:cubicBezTo>
                  <a:pt x="8129587" y="361154"/>
                  <a:pt x="8116181" y="360544"/>
                  <a:pt x="8155208" y="371168"/>
                </a:cubicBezTo>
                <a:cubicBezTo>
                  <a:pt x="8196217" y="383300"/>
                  <a:pt x="8205468" y="391801"/>
                  <a:pt x="8248472" y="400489"/>
                </a:cubicBezTo>
                <a:cubicBezTo>
                  <a:pt x="8283932" y="419791"/>
                  <a:pt x="8278617" y="392031"/>
                  <a:pt x="8300068" y="405531"/>
                </a:cubicBezTo>
                <a:lnTo>
                  <a:pt x="8356293" y="403328"/>
                </a:lnTo>
                <a:cubicBezTo>
                  <a:pt x="8377247" y="404463"/>
                  <a:pt x="8438442" y="433194"/>
                  <a:pt x="8475838" y="435524"/>
                </a:cubicBezTo>
                <a:cubicBezTo>
                  <a:pt x="8510241" y="438037"/>
                  <a:pt x="8545511" y="449840"/>
                  <a:pt x="8575216" y="450198"/>
                </a:cubicBezTo>
                <a:lnTo>
                  <a:pt x="8588650" y="447070"/>
                </a:lnTo>
                <a:lnTo>
                  <a:pt x="8612184" y="439577"/>
                </a:lnTo>
                <a:lnTo>
                  <a:pt x="8630713" y="433015"/>
                </a:lnTo>
                <a:cubicBezTo>
                  <a:pt x="8635870" y="429519"/>
                  <a:pt x="8700685" y="428411"/>
                  <a:pt x="8704240" y="422865"/>
                </a:cubicBezTo>
                <a:cubicBezTo>
                  <a:pt x="8761777" y="429549"/>
                  <a:pt x="8768302" y="427178"/>
                  <a:pt x="8829513" y="429389"/>
                </a:cubicBezTo>
                <a:cubicBezTo>
                  <a:pt x="8922895" y="444672"/>
                  <a:pt x="8924579" y="401507"/>
                  <a:pt x="9083651" y="390744"/>
                </a:cubicBezTo>
                <a:cubicBezTo>
                  <a:pt x="9138403" y="388032"/>
                  <a:pt x="9315003" y="378647"/>
                  <a:pt x="9371402" y="371809"/>
                </a:cubicBezTo>
                <a:cubicBezTo>
                  <a:pt x="9358632" y="337502"/>
                  <a:pt x="9402842" y="379364"/>
                  <a:pt x="9429586" y="369213"/>
                </a:cubicBezTo>
                <a:cubicBezTo>
                  <a:pt x="9449312" y="370213"/>
                  <a:pt x="9473938" y="373270"/>
                  <a:pt x="9489757" y="377814"/>
                </a:cubicBezTo>
                <a:cubicBezTo>
                  <a:pt x="9498164" y="379256"/>
                  <a:pt x="9507139" y="379272"/>
                  <a:pt x="9516954" y="376991"/>
                </a:cubicBezTo>
                <a:cubicBezTo>
                  <a:pt x="9548430" y="354766"/>
                  <a:pt x="9591874" y="370315"/>
                  <a:pt x="9645588" y="363590"/>
                </a:cubicBezTo>
                <a:cubicBezTo>
                  <a:pt x="9660487" y="368814"/>
                  <a:pt x="9710817" y="350550"/>
                  <a:pt x="9722896" y="360983"/>
                </a:cubicBezTo>
                <a:cubicBezTo>
                  <a:pt x="9733918" y="362239"/>
                  <a:pt x="9745201" y="356679"/>
                  <a:pt x="9752803" y="368492"/>
                </a:cubicBezTo>
                <a:cubicBezTo>
                  <a:pt x="9793268" y="374490"/>
                  <a:pt x="9843313" y="380978"/>
                  <a:pt x="9890305" y="380736"/>
                </a:cubicBezTo>
                <a:cubicBezTo>
                  <a:pt x="9912701" y="380083"/>
                  <a:pt x="9926523" y="379037"/>
                  <a:pt x="9939767" y="377776"/>
                </a:cubicBezTo>
                <a:lnTo>
                  <a:pt x="9944355" y="377352"/>
                </a:lnTo>
                <a:lnTo>
                  <a:pt x="9953719" y="375642"/>
                </a:lnTo>
                <a:lnTo>
                  <a:pt x="9955809" y="376294"/>
                </a:lnTo>
                <a:lnTo>
                  <a:pt x="10032710" y="394940"/>
                </a:lnTo>
                <a:lnTo>
                  <a:pt x="10049925" y="404971"/>
                </a:lnTo>
                <a:lnTo>
                  <a:pt x="10112671" y="414549"/>
                </a:lnTo>
                <a:cubicBezTo>
                  <a:pt x="10169643" y="412125"/>
                  <a:pt x="10132220" y="425358"/>
                  <a:pt x="10170853" y="435168"/>
                </a:cubicBezTo>
                <a:cubicBezTo>
                  <a:pt x="10206088" y="442020"/>
                  <a:pt x="10240809" y="454081"/>
                  <a:pt x="10290184" y="448123"/>
                </a:cubicBezTo>
                <a:cubicBezTo>
                  <a:pt x="10301813" y="444919"/>
                  <a:pt x="10315233" y="449499"/>
                  <a:pt x="10320158" y="458352"/>
                </a:cubicBezTo>
                <a:cubicBezTo>
                  <a:pt x="10321006" y="459876"/>
                  <a:pt x="10321565" y="461470"/>
                  <a:pt x="10321815" y="463087"/>
                </a:cubicBezTo>
                <a:cubicBezTo>
                  <a:pt x="10354058" y="457158"/>
                  <a:pt x="10355176" y="470634"/>
                  <a:pt x="10373742" y="464538"/>
                </a:cubicBezTo>
                <a:cubicBezTo>
                  <a:pt x="10403060" y="475292"/>
                  <a:pt x="10411841" y="497597"/>
                  <a:pt x="10428532" y="492504"/>
                </a:cubicBezTo>
                <a:cubicBezTo>
                  <a:pt x="10440561" y="500742"/>
                  <a:pt x="10446267" y="521930"/>
                  <a:pt x="10466490" y="517759"/>
                </a:cubicBezTo>
                <a:cubicBezTo>
                  <a:pt x="10464622" y="519986"/>
                  <a:pt x="10465013" y="521261"/>
                  <a:pt x="10466675" y="522076"/>
                </a:cubicBezTo>
                <a:lnTo>
                  <a:pt x="10470309" y="522792"/>
                </a:lnTo>
                <a:lnTo>
                  <a:pt x="10474138" y="519761"/>
                </a:lnTo>
                <a:cubicBezTo>
                  <a:pt x="10488888" y="509612"/>
                  <a:pt x="10484914" y="524734"/>
                  <a:pt x="10501100" y="528263"/>
                </a:cubicBezTo>
                <a:cubicBezTo>
                  <a:pt x="10508412" y="530705"/>
                  <a:pt x="10505426" y="533743"/>
                  <a:pt x="10502395" y="536393"/>
                </a:cubicBezTo>
                <a:lnTo>
                  <a:pt x="10689496" y="560233"/>
                </a:lnTo>
                <a:cubicBezTo>
                  <a:pt x="10721441" y="573640"/>
                  <a:pt x="10757547" y="582937"/>
                  <a:pt x="10788736" y="613188"/>
                </a:cubicBezTo>
                <a:cubicBezTo>
                  <a:pt x="10794510" y="621641"/>
                  <a:pt x="10807098" y="616073"/>
                  <a:pt x="10819747" y="621351"/>
                </a:cubicBezTo>
                <a:cubicBezTo>
                  <a:pt x="10832398" y="626630"/>
                  <a:pt x="10846356" y="639592"/>
                  <a:pt x="10864632" y="644858"/>
                </a:cubicBezTo>
                <a:cubicBezTo>
                  <a:pt x="10895617" y="652290"/>
                  <a:pt x="10921550" y="640451"/>
                  <a:pt x="10929407" y="652945"/>
                </a:cubicBezTo>
                <a:cubicBezTo>
                  <a:pt x="10945460" y="653176"/>
                  <a:pt x="10968148" y="640553"/>
                  <a:pt x="10979412" y="654217"/>
                </a:cubicBezTo>
                <a:cubicBezTo>
                  <a:pt x="10981679" y="643737"/>
                  <a:pt x="10997287" y="663414"/>
                  <a:pt x="11006959" y="657017"/>
                </a:cubicBezTo>
                <a:cubicBezTo>
                  <a:pt x="11023230" y="659396"/>
                  <a:pt x="11051890" y="662462"/>
                  <a:pt x="11077038" y="668487"/>
                </a:cubicBezTo>
                <a:cubicBezTo>
                  <a:pt x="11097000" y="690299"/>
                  <a:pt x="11141286" y="676399"/>
                  <a:pt x="11157850" y="693164"/>
                </a:cubicBezTo>
                <a:cubicBezTo>
                  <a:pt x="11163800" y="695757"/>
                  <a:pt x="11169599" y="696942"/>
                  <a:pt x="11175276" y="697243"/>
                </a:cubicBezTo>
                <a:lnTo>
                  <a:pt x="11191131" y="696085"/>
                </a:lnTo>
                <a:lnTo>
                  <a:pt x="11195573" y="691751"/>
                </a:lnTo>
                <a:lnTo>
                  <a:pt x="11205299" y="693247"/>
                </a:lnTo>
                <a:lnTo>
                  <a:pt x="11223770" y="690335"/>
                </a:lnTo>
                <a:cubicBezTo>
                  <a:pt x="11237778" y="693777"/>
                  <a:pt x="11256852" y="701947"/>
                  <a:pt x="11292119" y="713311"/>
                </a:cubicBezTo>
                <a:cubicBezTo>
                  <a:pt x="11334878" y="733451"/>
                  <a:pt x="11401662" y="729175"/>
                  <a:pt x="11435379" y="758519"/>
                </a:cubicBezTo>
                <a:lnTo>
                  <a:pt x="11604406" y="810476"/>
                </a:lnTo>
                <a:lnTo>
                  <a:pt x="11652155" y="825109"/>
                </a:lnTo>
                <a:lnTo>
                  <a:pt x="11654192" y="827301"/>
                </a:lnTo>
                <a:cubicBezTo>
                  <a:pt x="11661650" y="834729"/>
                  <a:pt x="11669215" y="841480"/>
                  <a:pt x="11676599" y="846628"/>
                </a:cubicBezTo>
                <a:cubicBezTo>
                  <a:pt x="11688258" y="861760"/>
                  <a:pt x="11752266" y="896888"/>
                  <a:pt x="11775168" y="890664"/>
                </a:cubicBezTo>
                <a:cubicBezTo>
                  <a:pt x="11790977" y="883819"/>
                  <a:pt x="11808364" y="879901"/>
                  <a:pt x="11826341" y="877558"/>
                </a:cubicBezTo>
                <a:lnTo>
                  <a:pt x="11879068" y="874038"/>
                </a:lnTo>
                <a:lnTo>
                  <a:pt x="11889563" y="878619"/>
                </a:lnTo>
                <a:lnTo>
                  <a:pt x="12016613" y="886111"/>
                </a:lnTo>
                <a:lnTo>
                  <a:pt x="12108292" y="868500"/>
                </a:lnTo>
                <a:cubicBezTo>
                  <a:pt x="12129725" y="867311"/>
                  <a:pt x="12157891" y="874537"/>
                  <a:pt x="12182910" y="882003"/>
                </a:cubicBezTo>
                <a:lnTo>
                  <a:pt x="12192000" y="884778"/>
                </a:lnTo>
                <a:lnTo>
                  <a:pt x="12192000" y="1610315"/>
                </a:lnTo>
                <a:lnTo>
                  <a:pt x="12191998" y="1610315"/>
                </a:lnTo>
                <a:lnTo>
                  <a:pt x="12191998" y="1924333"/>
                </a:lnTo>
                <a:lnTo>
                  <a:pt x="0" y="1924333"/>
                </a:lnTo>
                <a:lnTo>
                  <a:pt x="0" y="505159"/>
                </a:lnTo>
                <a:lnTo>
                  <a:pt x="5722" y="508889"/>
                </a:lnTo>
                <a:cubicBezTo>
                  <a:pt x="21614" y="518548"/>
                  <a:pt x="33814" y="524781"/>
                  <a:pt x="38476" y="524137"/>
                </a:cubicBezTo>
                <a:cubicBezTo>
                  <a:pt x="99229" y="544180"/>
                  <a:pt x="142010" y="538457"/>
                  <a:pt x="192883" y="545272"/>
                </a:cubicBezTo>
                <a:cubicBezTo>
                  <a:pt x="277629" y="525210"/>
                  <a:pt x="293434" y="558443"/>
                  <a:pt x="343710" y="565029"/>
                </a:cubicBezTo>
                <a:cubicBezTo>
                  <a:pt x="383094" y="555729"/>
                  <a:pt x="425462" y="556271"/>
                  <a:pt x="471066" y="549837"/>
                </a:cubicBezTo>
                <a:cubicBezTo>
                  <a:pt x="513583" y="544428"/>
                  <a:pt x="569194" y="531004"/>
                  <a:pt x="617333" y="526428"/>
                </a:cubicBezTo>
                <a:cubicBezTo>
                  <a:pt x="660031" y="520760"/>
                  <a:pt x="696675" y="523882"/>
                  <a:pt x="725203" y="523793"/>
                </a:cubicBezTo>
                <a:cubicBezTo>
                  <a:pt x="736650" y="521695"/>
                  <a:pt x="780513" y="502146"/>
                  <a:pt x="788494" y="505799"/>
                </a:cubicBezTo>
                <a:lnTo>
                  <a:pt x="885977" y="526585"/>
                </a:lnTo>
                <a:cubicBezTo>
                  <a:pt x="906140" y="522837"/>
                  <a:pt x="917203" y="532232"/>
                  <a:pt x="932142" y="528005"/>
                </a:cubicBezTo>
                <a:cubicBezTo>
                  <a:pt x="963701" y="524128"/>
                  <a:pt x="1061555" y="499582"/>
                  <a:pt x="1090404" y="498299"/>
                </a:cubicBezTo>
                <a:cubicBezTo>
                  <a:pt x="1132840" y="494057"/>
                  <a:pt x="1148476" y="496041"/>
                  <a:pt x="1188628" y="483151"/>
                </a:cubicBezTo>
                <a:cubicBezTo>
                  <a:pt x="1230397" y="468408"/>
                  <a:pt x="1278711" y="457638"/>
                  <a:pt x="1316247" y="425979"/>
                </a:cubicBezTo>
                <a:cubicBezTo>
                  <a:pt x="1322662" y="417251"/>
                  <a:pt x="1339433" y="418553"/>
                  <a:pt x="1357712" y="416549"/>
                </a:cubicBezTo>
                <a:cubicBezTo>
                  <a:pt x="1375991" y="414544"/>
                  <a:pt x="1423507" y="412949"/>
                  <a:pt x="1425921" y="413953"/>
                </a:cubicBezTo>
                <a:cubicBezTo>
                  <a:pt x="1450272" y="407937"/>
                  <a:pt x="1458223" y="388156"/>
                  <a:pt x="1503817" y="380457"/>
                </a:cubicBezTo>
                <a:cubicBezTo>
                  <a:pt x="1541095" y="377398"/>
                  <a:pt x="1605565" y="376357"/>
                  <a:pt x="1639196" y="372785"/>
                </a:cubicBezTo>
                <a:cubicBezTo>
                  <a:pt x="1653280" y="376736"/>
                  <a:pt x="1695289" y="365766"/>
                  <a:pt x="1705606" y="359023"/>
                </a:cubicBezTo>
                <a:cubicBezTo>
                  <a:pt x="1729169" y="336295"/>
                  <a:pt x="1793207" y="348537"/>
                  <a:pt x="1813011" y="331023"/>
                </a:cubicBezTo>
                <a:cubicBezTo>
                  <a:pt x="1820772" y="328179"/>
                  <a:pt x="1823566" y="341833"/>
                  <a:pt x="1831380" y="341307"/>
                </a:cubicBezTo>
                <a:lnTo>
                  <a:pt x="1858612" y="326777"/>
                </a:lnTo>
                <a:lnTo>
                  <a:pt x="1880661" y="335987"/>
                </a:lnTo>
                <a:lnTo>
                  <a:pt x="1941495" y="310792"/>
                </a:lnTo>
                <a:cubicBezTo>
                  <a:pt x="1978970" y="307223"/>
                  <a:pt x="1947391" y="291714"/>
                  <a:pt x="1995402" y="305480"/>
                </a:cubicBezTo>
                <a:cubicBezTo>
                  <a:pt x="2042464" y="298034"/>
                  <a:pt x="2153424" y="281146"/>
                  <a:pt x="2223864" y="266118"/>
                </a:cubicBezTo>
                <a:cubicBezTo>
                  <a:pt x="2261296" y="256300"/>
                  <a:pt x="2360518" y="238323"/>
                  <a:pt x="2418043" y="215314"/>
                </a:cubicBezTo>
                <a:cubicBezTo>
                  <a:pt x="2472088" y="206823"/>
                  <a:pt x="2499422" y="162612"/>
                  <a:pt x="2558461" y="168193"/>
                </a:cubicBezTo>
                <a:cubicBezTo>
                  <a:pt x="2559660" y="164506"/>
                  <a:pt x="2592244" y="161337"/>
                  <a:pt x="2595535" y="158548"/>
                </a:cubicBezTo>
                <a:lnTo>
                  <a:pt x="2626942" y="130400"/>
                </a:lnTo>
                <a:lnTo>
                  <a:pt x="2632225" y="130446"/>
                </a:lnTo>
                <a:lnTo>
                  <a:pt x="2696856" y="128498"/>
                </a:lnTo>
                <a:lnTo>
                  <a:pt x="2759767" y="127784"/>
                </a:lnTo>
                <a:cubicBezTo>
                  <a:pt x="2770024" y="123546"/>
                  <a:pt x="2781047" y="119463"/>
                  <a:pt x="2792685" y="115710"/>
                </a:cubicBezTo>
                <a:lnTo>
                  <a:pt x="2799767" y="113754"/>
                </a:lnTo>
                <a:lnTo>
                  <a:pt x="2829799" y="120042"/>
                </a:lnTo>
                <a:lnTo>
                  <a:pt x="2890704" y="121493"/>
                </a:lnTo>
                <a:cubicBezTo>
                  <a:pt x="2935390" y="121035"/>
                  <a:pt x="2990780" y="113193"/>
                  <a:pt x="3042646" y="112273"/>
                </a:cubicBezTo>
                <a:cubicBezTo>
                  <a:pt x="3077119" y="111474"/>
                  <a:pt x="3124089" y="100414"/>
                  <a:pt x="3146630" y="100898"/>
                </a:cubicBezTo>
                <a:cubicBezTo>
                  <a:pt x="3169381" y="117699"/>
                  <a:pt x="3224695" y="125864"/>
                  <a:pt x="3233163" y="120200"/>
                </a:cubicBezTo>
                <a:lnTo>
                  <a:pt x="3372699" y="129394"/>
                </a:lnTo>
                <a:cubicBezTo>
                  <a:pt x="3389020" y="126586"/>
                  <a:pt x="3397563" y="116804"/>
                  <a:pt x="3394352" y="131671"/>
                </a:cubicBezTo>
                <a:cubicBezTo>
                  <a:pt x="3406102" y="131485"/>
                  <a:pt x="3429770" y="120938"/>
                  <a:pt x="3448218" y="118229"/>
                </a:cubicBezTo>
                <a:lnTo>
                  <a:pt x="3505047" y="115412"/>
                </a:lnTo>
                <a:lnTo>
                  <a:pt x="3521767" y="111071"/>
                </a:lnTo>
                <a:cubicBezTo>
                  <a:pt x="3526335" y="108877"/>
                  <a:pt x="3582156" y="117732"/>
                  <a:pt x="3585137" y="114371"/>
                </a:cubicBezTo>
                <a:cubicBezTo>
                  <a:pt x="3638265" y="102098"/>
                  <a:pt x="3633789" y="98565"/>
                  <a:pt x="3690293" y="98301"/>
                </a:cubicBezTo>
                <a:cubicBezTo>
                  <a:pt x="3782197" y="112746"/>
                  <a:pt x="3826738" y="92943"/>
                  <a:pt x="3867818" y="88985"/>
                </a:cubicBezTo>
                <a:cubicBezTo>
                  <a:pt x="3943777" y="81477"/>
                  <a:pt x="3990501" y="75194"/>
                  <a:pt x="4091337" y="70813"/>
                </a:cubicBezTo>
                <a:cubicBezTo>
                  <a:pt x="4154422" y="62932"/>
                  <a:pt x="4217060" y="45734"/>
                  <a:pt x="4246332" y="41697"/>
                </a:cubicBezTo>
                <a:cubicBezTo>
                  <a:pt x="4253308" y="42804"/>
                  <a:pt x="4260125" y="44606"/>
                  <a:pt x="4266975" y="46592"/>
                </a:cubicBezTo>
                <a:lnTo>
                  <a:pt x="4270566" y="47620"/>
                </a:lnTo>
                <a:lnTo>
                  <a:pt x="4288964" y="52766"/>
                </a:lnTo>
                <a:lnTo>
                  <a:pt x="4365137" y="51783"/>
                </a:lnTo>
                <a:lnTo>
                  <a:pt x="4430546" y="44555"/>
                </a:lnTo>
                <a:lnTo>
                  <a:pt x="4444136" y="39567"/>
                </a:lnTo>
                <a:lnTo>
                  <a:pt x="4534039" y="31604"/>
                </a:lnTo>
                <a:lnTo>
                  <a:pt x="4560448" y="25231"/>
                </a:lnTo>
                <a:lnTo>
                  <a:pt x="4568006" y="25970"/>
                </a:lnTo>
                <a:cubicBezTo>
                  <a:pt x="4580278" y="23866"/>
                  <a:pt x="4594878" y="14904"/>
                  <a:pt x="4595497" y="22958"/>
                </a:cubicBezTo>
                <a:lnTo>
                  <a:pt x="4608623" y="18108"/>
                </a:lnTo>
                <a:lnTo>
                  <a:pt x="4623942" y="22251"/>
                </a:lnTo>
                <a:cubicBezTo>
                  <a:pt x="4633227" y="23117"/>
                  <a:pt x="4655429" y="23973"/>
                  <a:pt x="4664336" y="23306"/>
                </a:cubicBezTo>
                <a:lnTo>
                  <a:pt x="4677385" y="18246"/>
                </a:lnTo>
                <a:lnTo>
                  <a:pt x="4698143" y="18036"/>
                </a:lnTo>
                <a:cubicBezTo>
                  <a:pt x="4710347" y="18931"/>
                  <a:pt x="4736189" y="22441"/>
                  <a:pt x="4750609" y="23611"/>
                </a:cubicBezTo>
                <a:cubicBezTo>
                  <a:pt x="4764270" y="27424"/>
                  <a:pt x="4774858" y="29782"/>
                  <a:pt x="4784658" y="25057"/>
                </a:cubicBezTo>
                <a:cubicBezTo>
                  <a:pt x="4804708" y="29613"/>
                  <a:pt x="4822811" y="48263"/>
                  <a:pt x="4847558" y="38726"/>
                </a:cubicBezTo>
                <a:cubicBezTo>
                  <a:pt x="4868304" y="42993"/>
                  <a:pt x="4867190" y="47939"/>
                  <a:pt x="4909134" y="50659"/>
                </a:cubicBezTo>
                <a:cubicBezTo>
                  <a:pt x="4945026" y="52455"/>
                  <a:pt x="5063406" y="54096"/>
                  <a:pt x="5099219" y="55050"/>
                </a:cubicBezTo>
                <a:cubicBezTo>
                  <a:pt x="5145195" y="57873"/>
                  <a:pt x="5163254" y="65473"/>
                  <a:pt x="5184992" y="67596"/>
                </a:cubicBezTo>
                <a:cubicBezTo>
                  <a:pt x="5206728" y="69720"/>
                  <a:pt x="5195578" y="65687"/>
                  <a:pt x="5229637" y="67789"/>
                </a:cubicBezTo>
                <a:cubicBezTo>
                  <a:pt x="5263695" y="69892"/>
                  <a:pt x="5345217" y="78854"/>
                  <a:pt x="5389346" y="80211"/>
                </a:cubicBezTo>
                <a:cubicBezTo>
                  <a:pt x="5425889" y="83191"/>
                  <a:pt x="5461943" y="84751"/>
                  <a:pt x="5494414" y="75926"/>
                </a:cubicBezTo>
                <a:lnTo>
                  <a:pt x="5528443" y="77206"/>
                </a:lnTo>
                <a:cubicBezTo>
                  <a:pt x="5582723" y="71370"/>
                  <a:pt x="5638917" y="68385"/>
                  <a:pt x="5684939" y="50269"/>
                </a:cubicBezTo>
                <a:cubicBezTo>
                  <a:pt x="5724389" y="45804"/>
                  <a:pt x="5737860" y="52916"/>
                  <a:pt x="5765146" y="50414"/>
                </a:cubicBezTo>
                <a:cubicBezTo>
                  <a:pt x="5792695" y="43060"/>
                  <a:pt x="5827352" y="38097"/>
                  <a:pt x="5848655" y="35257"/>
                </a:cubicBezTo>
                <a:lnTo>
                  <a:pt x="5930656" y="30131"/>
                </a:lnTo>
                <a:lnTo>
                  <a:pt x="6124150" y="31679"/>
                </a:lnTo>
                <a:cubicBezTo>
                  <a:pt x="6138131" y="22216"/>
                  <a:pt x="6167730" y="4075"/>
                  <a:pt x="6189199" y="588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EC7E401-4BC7-784E-B1CE-3AF6530CB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5057" y="5279509"/>
            <a:ext cx="9707911" cy="73988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zh-CN" altLang="en-US" sz="3600"/>
              <a:t>运行截图</a:t>
            </a:r>
          </a:p>
        </p:txBody>
      </p:sp>
      <p:pic>
        <p:nvPicPr>
          <p:cNvPr id="5" name="内容占位符 4" descr="图表, 散点图&#10;&#10;描述已自动生成">
            <a:extLst>
              <a:ext uri="{FF2B5EF4-FFF2-40B4-BE49-F238E27FC236}">
                <a16:creationId xmlns:a16="http://schemas.microsoft.com/office/drawing/2014/main" id="{B574D918-E73B-3BD6-DA90-835BFA1438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4611" y="1024912"/>
            <a:ext cx="3104726" cy="321733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7F240A7-9171-76A0-D52C-9E85E0F78E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0194" y="1024912"/>
            <a:ext cx="3120812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22921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A134706B-150F-487B-B4FB-34C10219C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5FD23E7-C75D-4AFA-A4D4-BE55581109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Graphic 1">
            <a:extLst>
              <a:ext uri="{FF2B5EF4-FFF2-40B4-BE49-F238E27FC236}">
                <a16:creationId xmlns:a16="http://schemas.microsoft.com/office/drawing/2014/main" id="{D6705569-F545-4F47-A260-A9202826E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bg1"/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07F7CF9-A948-ACF4-CCFB-101386060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5473" y="1998925"/>
            <a:ext cx="5541054" cy="214941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zh-CN" alt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谢谢大家</a:t>
            </a:r>
          </a:p>
        </p:txBody>
      </p:sp>
    </p:spTree>
    <p:extLst>
      <p:ext uri="{BB962C8B-B14F-4D97-AF65-F5344CB8AC3E}">
        <p14:creationId xmlns:p14="http://schemas.microsoft.com/office/powerpoint/2010/main" val="384528866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6" name="Rectangle 385">
            <a:extLst>
              <a:ext uri="{FF2B5EF4-FFF2-40B4-BE49-F238E27FC236}">
                <a16:creationId xmlns:a16="http://schemas.microsoft.com/office/drawing/2014/main" id="{B7BD7FCF-A254-4A97-A15C-319B67622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8" name="Freeform: Shape 387">
            <a:extLst>
              <a:ext uri="{FF2B5EF4-FFF2-40B4-BE49-F238E27FC236}">
                <a16:creationId xmlns:a16="http://schemas.microsoft.com/office/drawing/2014/main" id="{52FFAF72-6204-4676-9C6F-9A4CC4D918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193A04A-C33F-DFE6-23D9-B5EF84935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702" y="2414427"/>
            <a:ext cx="3815516" cy="1068514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zh-CN" alt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算法设计</a:t>
            </a:r>
          </a:p>
        </p:txBody>
      </p:sp>
      <p:sp>
        <p:nvSpPr>
          <p:cNvPr id="380" name="文本框 379">
            <a:extLst>
              <a:ext uri="{FF2B5EF4-FFF2-40B4-BE49-F238E27FC236}">
                <a16:creationId xmlns:a16="http://schemas.microsoft.com/office/drawing/2014/main" id="{078EFFFC-4F5B-869E-F250-D36AE789434E}"/>
              </a:ext>
            </a:extLst>
          </p:cNvPr>
          <p:cNvSpPr txBox="1"/>
          <p:nvPr/>
        </p:nvSpPr>
        <p:spPr>
          <a:xfrm>
            <a:off x="1593018" y="3428999"/>
            <a:ext cx="2008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dirty="0"/>
              <a:t>Minimax </a:t>
            </a:r>
            <a:r>
              <a:rPr lang="zh-CN" altLang="en-US" sz="2400" dirty="0"/>
              <a:t>搜索</a:t>
            </a:r>
          </a:p>
        </p:txBody>
      </p:sp>
      <p:pic>
        <p:nvPicPr>
          <p:cNvPr id="3" name="图片 2" descr="图示&#10;&#10;描述已自动生成">
            <a:extLst>
              <a:ext uri="{FF2B5EF4-FFF2-40B4-BE49-F238E27FC236}">
                <a16:creationId xmlns:a16="http://schemas.microsoft.com/office/drawing/2014/main" id="{8E8B47E7-DAA9-DF82-709E-EE473A1681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6253" y="1637423"/>
            <a:ext cx="4942280" cy="3583153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0AFCE9C1-7715-5A0C-0760-F149580E9A46}"/>
              </a:ext>
            </a:extLst>
          </p:cNvPr>
          <p:cNvSpPr txBox="1"/>
          <p:nvPr/>
        </p:nvSpPr>
        <p:spPr>
          <a:xfrm>
            <a:off x="1404664" y="3890664"/>
            <a:ext cx="23855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dirty="0"/>
              <a:t>Alpha-Beta </a:t>
            </a:r>
            <a:r>
              <a:rPr lang="zh-CN" altLang="en-US" sz="2400" dirty="0"/>
              <a:t>剪枝</a:t>
            </a:r>
          </a:p>
        </p:txBody>
      </p:sp>
    </p:spTree>
    <p:extLst>
      <p:ext uri="{BB962C8B-B14F-4D97-AF65-F5344CB8AC3E}">
        <p14:creationId xmlns:p14="http://schemas.microsoft.com/office/powerpoint/2010/main" val="7709007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6" name="Rectangle 385">
            <a:extLst>
              <a:ext uri="{FF2B5EF4-FFF2-40B4-BE49-F238E27FC236}">
                <a16:creationId xmlns:a16="http://schemas.microsoft.com/office/drawing/2014/main" id="{B7BD7FCF-A254-4A97-A15C-319B67622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8" name="Freeform: Shape 387">
            <a:extLst>
              <a:ext uri="{FF2B5EF4-FFF2-40B4-BE49-F238E27FC236}">
                <a16:creationId xmlns:a16="http://schemas.microsoft.com/office/drawing/2014/main" id="{52FFAF72-6204-4676-9C6F-9A4CC4D918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193A04A-C33F-DFE6-23D9-B5EF84935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887" y="1872615"/>
            <a:ext cx="4098055" cy="1068514"/>
          </a:xfrm>
          <a:prstGeom prst="ellipse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zh-CN" alt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模块关系图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5AB15CD-9C2C-B473-3BFB-869038FE75BB}"/>
              </a:ext>
            </a:extLst>
          </p:cNvPr>
          <p:cNvSpPr/>
          <p:nvPr/>
        </p:nvSpPr>
        <p:spPr>
          <a:xfrm>
            <a:off x="10656425" y="2779985"/>
            <a:ext cx="1042828" cy="40582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board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3E09DBF-5D57-801B-A773-7B925C95C45D}"/>
              </a:ext>
            </a:extLst>
          </p:cNvPr>
          <p:cNvSpPr/>
          <p:nvPr/>
        </p:nvSpPr>
        <p:spPr>
          <a:xfrm>
            <a:off x="8828186" y="4101086"/>
            <a:ext cx="1561672" cy="40582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player.base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1BB3AC2-9D00-2082-43F9-32B77AE02F61}"/>
              </a:ext>
            </a:extLst>
          </p:cNvPr>
          <p:cNvSpPr/>
          <p:nvPr/>
        </p:nvSpPr>
        <p:spPr>
          <a:xfrm>
            <a:off x="6448252" y="4254350"/>
            <a:ext cx="1772292" cy="40582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player.minimax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BF0D0EB-C75F-AF08-0B7D-D3A82C526D55}"/>
              </a:ext>
            </a:extLst>
          </p:cNvPr>
          <p:cNvSpPr/>
          <p:nvPr/>
        </p:nvSpPr>
        <p:spPr>
          <a:xfrm>
            <a:off x="6494472" y="3552029"/>
            <a:ext cx="1638728" cy="40582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player.mcts</a:t>
            </a:r>
            <a:endParaRPr lang="zh-CN" altLang="en-US" dirty="0"/>
          </a:p>
        </p:txBody>
      </p:sp>
      <p:cxnSp>
        <p:nvCxnSpPr>
          <p:cNvPr id="7" name="连接符: 曲线 6">
            <a:extLst>
              <a:ext uri="{FF2B5EF4-FFF2-40B4-BE49-F238E27FC236}">
                <a16:creationId xmlns:a16="http://schemas.microsoft.com/office/drawing/2014/main" id="{1221633A-0D84-DF0A-6A03-DCEDD5144211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 flipV="1">
            <a:off x="8220544" y="4304001"/>
            <a:ext cx="607642" cy="15326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8" name="连接符: 曲线 7">
            <a:extLst>
              <a:ext uri="{FF2B5EF4-FFF2-40B4-BE49-F238E27FC236}">
                <a16:creationId xmlns:a16="http://schemas.microsoft.com/office/drawing/2014/main" id="{8087E475-BC12-58FB-2F94-A3024E94CA03}"/>
              </a:ext>
            </a:extLst>
          </p:cNvPr>
          <p:cNvCxnSpPr>
            <a:cxnSpLocks/>
            <a:stCxn id="6" idx="3"/>
            <a:endCxn id="4" idx="1"/>
          </p:cNvCxnSpPr>
          <p:nvPr/>
        </p:nvCxnSpPr>
        <p:spPr>
          <a:xfrm>
            <a:off x="8133200" y="3754944"/>
            <a:ext cx="694986" cy="54905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9" name="连接符: 曲线 8">
            <a:extLst>
              <a:ext uri="{FF2B5EF4-FFF2-40B4-BE49-F238E27FC236}">
                <a16:creationId xmlns:a16="http://schemas.microsoft.com/office/drawing/2014/main" id="{50D3914F-D53D-02C5-288A-D20691CBCB9E}"/>
              </a:ext>
            </a:extLst>
          </p:cNvPr>
          <p:cNvCxnSpPr>
            <a:cxnSpLocks/>
            <a:stCxn id="4" idx="3"/>
            <a:endCxn id="3" idx="1"/>
          </p:cNvCxnSpPr>
          <p:nvPr/>
        </p:nvCxnSpPr>
        <p:spPr>
          <a:xfrm flipV="1">
            <a:off x="10389858" y="2982900"/>
            <a:ext cx="266567" cy="132110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59A27F02-68FD-3527-96A0-561D93E70EC3}"/>
              </a:ext>
            </a:extLst>
          </p:cNvPr>
          <p:cNvSpPr/>
          <p:nvPr/>
        </p:nvSpPr>
        <p:spPr>
          <a:xfrm>
            <a:off x="6995120" y="1534712"/>
            <a:ext cx="1001730" cy="40582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ui</a:t>
            </a:r>
            <a:endParaRPr lang="zh-CN" altLang="en-US" dirty="0"/>
          </a:p>
        </p:txBody>
      </p:sp>
      <p:cxnSp>
        <p:nvCxnSpPr>
          <p:cNvPr id="11" name="连接符: 曲线 10">
            <a:extLst>
              <a:ext uri="{FF2B5EF4-FFF2-40B4-BE49-F238E27FC236}">
                <a16:creationId xmlns:a16="http://schemas.microsoft.com/office/drawing/2014/main" id="{A4661629-214D-11CA-D1C6-C3C101295357}"/>
              </a:ext>
            </a:extLst>
          </p:cNvPr>
          <p:cNvCxnSpPr>
            <a:cxnSpLocks/>
            <a:stCxn id="10" idx="3"/>
            <a:endCxn id="4" idx="1"/>
          </p:cNvCxnSpPr>
          <p:nvPr/>
        </p:nvCxnSpPr>
        <p:spPr>
          <a:xfrm>
            <a:off x="7996850" y="1737627"/>
            <a:ext cx="831336" cy="256637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2" name="连接符: 曲线 11">
            <a:extLst>
              <a:ext uri="{FF2B5EF4-FFF2-40B4-BE49-F238E27FC236}">
                <a16:creationId xmlns:a16="http://schemas.microsoft.com/office/drawing/2014/main" id="{1A2CADA2-6A18-A10D-F277-EFC1EAA4B667}"/>
              </a:ext>
            </a:extLst>
          </p:cNvPr>
          <p:cNvCxnSpPr>
            <a:cxnSpLocks/>
            <a:stCxn id="10" idx="3"/>
            <a:endCxn id="3" idx="1"/>
          </p:cNvCxnSpPr>
          <p:nvPr/>
        </p:nvCxnSpPr>
        <p:spPr>
          <a:xfrm>
            <a:off x="7996850" y="1737627"/>
            <a:ext cx="2659575" cy="124527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3D5A2443-6C6F-92A8-54AB-3E0D3D9E968D}"/>
              </a:ext>
            </a:extLst>
          </p:cNvPr>
          <p:cNvSpPr/>
          <p:nvPr/>
        </p:nvSpPr>
        <p:spPr>
          <a:xfrm>
            <a:off x="1837171" y="3440535"/>
            <a:ext cx="1217487" cy="40582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main</a:t>
            </a:r>
            <a:endParaRPr lang="zh-CN" altLang="en-US" dirty="0"/>
          </a:p>
        </p:txBody>
      </p:sp>
      <p:cxnSp>
        <p:nvCxnSpPr>
          <p:cNvPr id="14" name="连接符: 曲线 13">
            <a:extLst>
              <a:ext uri="{FF2B5EF4-FFF2-40B4-BE49-F238E27FC236}">
                <a16:creationId xmlns:a16="http://schemas.microsoft.com/office/drawing/2014/main" id="{7F972D53-FA9A-4958-FC46-525A6DF9A53F}"/>
              </a:ext>
            </a:extLst>
          </p:cNvPr>
          <p:cNvCxnSpPr>
            <a:cxnSpLocks/>
            <a:stCxn id="13" idx="3"/>
            <a:endCxn id="10" idx="1"/>
          </p:cNvCxnSpPr>
          <p:nvPr/>
        </p:nvCxnSpPr>
        <p:spPr>
          <a:xfrm flipV="1">
            <a:off x="3054658" y="1737627"/>
            <a:ext cx="3940462" cy="190582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5" name="连接符: 曲线 14">
            <a:extLst>
              <a:ext uri="{FF2B5EF4-FFF2-40B4-BE49-F238E27FC236}">
                <a16:creationId xmlns:a16="http://schemas.microsoft.com/office/drawing/2014/main" id="{6E93DDE3-44E1-3C51-F13C-89EFFD6BD4E0}"/>
              </a:ext>
            </a:extLst>
          </p:cNvPr>
          <p:cNvCxnSpPr>
            <a:cxnSpLocks/>
            <a:stCxn id="13" idx="3"/>
            <a:endCxn id="3" idx="1"/>
          </p:cNvCxnSpPr>
          <p:nvPr/>
        </p:nvCxnSpPr>
        <p:spPr>
          <a:xfrm flipV="1">
            <a:off x="3054658" y="2982900"/>
            <a:ext cx="7601767" cy="66055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sp>
        <p:nvSpPr>
          <p:cNvPr id="16" name="椭圆 15">
            <a:extLst>
              <a:ext uri="{FF2B5EF4-FFF2-40B4-BE49-F238E27FC236}">
                <a16:creationId xmlns:a16="http://schemas.microsoft.com/office/drawing/2014/main" id="{766FFB3A-4CCE-097F-FF79-2FF9190C864F}"/>
              </a:ext>
            </a:extLst>
          </p:cNvPr>
          <p:cNvSpPr/>
          <p:nvPr/>
        </p:nvSpPr>
        <p:spPr>
          <a:xfrm>
            <a:off x="6014344" y="5283179"/>
            <a:ext cx="1710012" cy="45779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:evaluator</a:t>
            </a:r>
            <a:endParaRPr lang="zh-CN" altLang="en-US" dirty="0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1D14377A-2A60-2FA9-3667-333842F55F5A}"/>
              </a:ext>
            </a:extLst>
          </p:cNvPr>
          <p:cNvSpPr/>
          <p:nvPr/>
        </p:nvSpPr>
        <p:spPr>
          <a:xfrm>
            <a:off x="8167429" y="5283179"/>
            <a:ext cx="1321513" cy="45779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:</a:t>
            </a:r>
            <a:r>
              <a:rPr lang="en-US" altLang="zh-CN" dirty="0" err="1"/>
              <a:t>zobrist</a:t>
            </a:r>
            <a:endParaRPr lang="zh-CN" altLang="en-US" dirty="0"/>
          </a:p>
        </p:txBody>
      </p:sp>
      <p:cxnSp>
        <p:nvCxnSpPr>
          <p:cNvPr id="18" name="连接符: 曲线 17">
            <a:extLst>
              <a:ext uri="{FF2B5EF4-FFF2-40B4-BE49-F238E27FC236}">
                <a16:creationId xmlns:a16="http://schemas.microsoft.com/office/drawing/2014/main" id="{F1126C19-9ADF-1CDD-3340-1A3FB14AAE7C}"/>
              </a:ext>
            </a:extLst>
          </p:cNvPr>
          <p:cNvCxnSpPr>
            <a:cxnSpLocks/>
            <a:stCxn id="13" idx="3"/>
            <a:endCxn id="6" idx="1"/>
          </p:cNvCxnSpPr>
          <p:nvPr/>
        </p:nvCxnSpPr>
        <p:spPr>
          <a:xfrm>
            <a:off x="3054658" y="3643450"/>
            <a:ext cx="3439814" cy="11149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9" name="连接符: 曲线 18">
            <a:extLst>
              <a:ext uri="{FF2B5EF4-FFF2-40B4-BE49-F238E27FC236}">
                <a16:creationId xmlns:a16="http://schemas.microsoft.com/office/drawing/2014/main" id="{6D310251-66A0-8291-D10A-9A408F584ED7}"/>
              </a:ext>
            </a:extLst>
          </p:cNvPr>
          <p:cNvCxnSpPr>
            <a:cxnSpLocks/>
            <a:stCxn id="13" idx="3"/>
            <a:endCxn id="5" idx="1"/>
          </p:cNvCxnSpPr>
          <p:nvPr/>
        </p:nvCxnSpPr>
        <p:spPr>
          <a:xfrm>
            <a:off x="3054658" y="3643450"/>
            <a:ext cx="3393594" cy="81381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20" name="连接符: 曲线 19">
            <a:extLst>
              <a:ext uri="{FF2B5EF4-FFF2-40B4-BE49-F238E27FC236}">
                <a16:creationId xmlns:a16="http://schemas.microsoft.com/office/drawing/2014/main" id="{33259F8F-805E-F794-0DB5-0F016B8CA4DE}"/>
              </a:ext>
            </a:extLst>
          </p:cNvPr>
          <p:cNvCxnSpPr>
            <a:cxnSpLocks/>
            <a:stCxn id="5" idx="2"/>
            <a:endCxn id="16" idx="0"/>
          </p:cNvCxnSpPr>
          <p:nvPr/>
        </p:nvCxnSpPr>
        <p:spPr>
          <a:xfrm rot="5400000">
            <a:off x="6790374" y="4739155"/>
            <a:ext cx="623000" cy="465048"/>
          </a:xfrm>
          <a:prstGeom prst="curved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21" name="连接符: 曲线 20">
            <a:extLst>
              <a:ext uri="{FF2B5EF4-FFF2-40B4-BE49-F238E27FC236}">
                <a16:creationId xmlns:a16="http://schemas.microsoft.com/office/drawing/2014/main" id="{E8DBD5AF-970C-6295-2BCE-5673E27F037E}"/>
              </a:ext>
            </a:extLst>
          </p:cNvPr>
          <p:cNvCxnSpPr>
            <a:cxnSpLocks/>
            <a:stCxn id="5" idx="2"/>
            <a:endCxn id="17" idx="0"/>
          </p:cNvCxnSpPr>
          <p:nvPr/>
        </p:nvCxnSpPr>
        <p:spPr>
          <a:xfrm rot="16200000" flipH="1">
            <a:off x="7769792" y="4224785"/>
            <a:ext cx="623000" cy="1493788"/>
          </a:xfrm>
          <a:prstGeom prst="curved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311411761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6" name="Rectangle 385">
            <a:extLst>
              <a:ext uri="{FF2B5EF4-FFF2-40B4-BE49-F238E27FC236}">
                <a16:creationId xmlns:a16="http://schemas.microsoft.com/office/drawing/2014/main" id="{B7BD7FCF-A254-4A97-A15C-319B67622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8" name="Freeform: Shape 387">
            <a:extLst>
              <a:ext uri="{FF2B5EF4-FFF2-40B4-BE49-F238E27FC236}">
                <a16:creationId xmlns:a16="http://schemas.microsoft.com/office/drawing/2014/main" id="{52FFAF72-6204-4676-9C6F-9A4CC4D918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193A04A-C33F-DFE6-23D9-B5EF84935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702" y="2414427"/>
            <a:ext cx="3815516" cy="1068514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zh-CN" alt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代码实现</a:t>
            </a:r>
          </a:p>
        </p:txBody>
      </p:sp>
      <p:sp>
        <p:nvSpPr>
          <p:cNvPr id="380" name="文本框 379">
            <a:extLst>
              <a:ext uri="{FF2B5EF4-FFF2-40B4-BE49-F238E27FC236}">
                <a16:creationId xmlns:a16="http://schemas.microsoft.com/office/drawing/2014/main" id="{078EFFFC-4F5B-869E-F250-D36AE789434E}"/>
              </a:ext>
            </a:extLst>
          </p:cNvPr>
          <p:cNvSpPr txBox="1"/>
          <p:nvPr/>
        </p:nvSpPr>
        <p:spPr>
          <a:xfrm>
            <a:off x="1889573" y="3482941"/>
            <a:ext cx="1415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dirty="0"/>
              <a:t>棋局表示</a:t>
            </a:r>
          </a:p>
        </p:txBody>
      </p:sp>
      <p:pic>
        <p:nvPicPr>
          <p:cNvPr id="6" name="图片 5" descr="文本&#10;&#10;描述已自动生成">
            <a:extLst>
              <a:ext uri="{FF2B5EF4-FFF2-40B4-BE49-F238E27FC236}">
                <a16:creationId xmlns:a16="http://schemas.microsoft.com/office/drawing/2014/main" id="{8E53897F-7649-8B37-703F-26AE95CA2A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76" y="889000"/>
            <a:ext cx="5227161" cy="508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1474965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6" name="Rectangle 385">
            <a:extLst>
              <a:ext uri="{FF2B5EF4-FFF2-40B4-BE49-F238E27FC236}">
                <a16:creationId xmlns:a16="http://schemas.microsoft.com/office/drawing/2014/main" id="{B7BD7FCF-A254-4A97-A15C-319B67622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8" name="Freeform: Shape 387">
            <a:extLst>
              <a:ext uri="{FF2B5EF4-FFF2-40B4-BE49-F238E27FC236}">
                <a16:creationId xmlns:a16="http://schemas.microsoft.com/office/drawing/2014/main" id="{52FFAF72-6204-4676-9C6F-9A4CC4D918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193A04A-C33F-DFE6-23D9-B5EF84935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702" y="2414427"/>
            <a:ext cx="3815516" cy="1068514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zh-CN" alt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代码实现</a:t>
            </a:r>
          </a:p>
        </p:txBody>
      </p:sp>
      <p:pic>
        <p:nvPicPr>
          <p:cNvPr id="378" name="图片 377" descr="文本&#10;&#10;描述已自动生成">
            <a:extLst>
              <a:ext uri="{FF2B5EF4-FFF2-40B4-BE49-F238E27FC236}">
                <a16:creationId xmlns:a16="http://schemas.microsoft.com/office/drawing/2014/main" id="{BEA2E5D6-E771-560E-1905-BA5B27D2E8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181113"/>
            <a:ext cx="5499416" cy="44957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80" name="文本框 379">
            <a:extLst>
              <a:ext uri="{FF2B5EF4-FFF2-40B4-BE49-F238E27FC236}">
                <a16:creationId xmlns:a16="http://schemas.microsoft.com/office/drawing/2014/main" id="{078EFFFC-4F5B-869E-F250-D36AE789434E}"/>
              </a:ext>
            </a:extLst>
          </p:cNvPr>
          <p:cNvSpPr txBox="1"/>
          <p:nvPr/>
        </p:nvSpPr>
        <p:spPr>
          <a:xfrm>
            <a:off x="1693206" y="3482941"/>
            <a:ext cx="18085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dirty="0"/>
              <a:t>Zobrist </a:t>
            </a:r>
            <a:r>
              <a:rPr lang="zh-CN" altLang="en-US" sz="2400" dirty="0"/>
              <a:t>哈希</a:t>
            </a:r>
          </a:p>
        </p:txBody>
      </p:sp>
    </p:spTree>
    <p:extLst>
      <p:ext uri="{BB962C8B-B14F-4D97-AF65-F5344CB8AC3E}">
        <p14:creationId xmlns:p14="http://schemas.microsoft.com/office/powerpoint/2010/main" val="172557568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6" name="Rectangle 385">
            <a:extLst>
              <a:ext uri="{FF2B5EF4-FFF2-40B4-BE49-F238E27FC236}">
                <a16:creationId xmlns:a16="http://schemas.microsoft.com/office/drawing/2014/main" id="{B7BD7FCF-A254-4A97-A15C-319B67622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8" name="Freeform: Shape 387">
            <a:extLst>
              <a:ext uri="{FF2B5EF4-FFF2-40B4-BE49-F238E27FC236}">
                <a16:creationId xmlns:a16="http://schemas.microsoft.com/office/drawing/2014/main" id="{52FFAF72-6204-4676-9C6F-9A4CC4D918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193A04A-C33F-DFE6-23D9-B5EF84935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702" y="2414427"/>
            <a:ext cx="3815516" cy="1068514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zh-CN" alt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代码实现</a:t>
            </a:r>
          </a:p>
        </p:txBody>
      </p:sp>
      <p:sp>
        <p:nvSpPr>
          <p:cNvPr id="380" name="文本框 379">
            <a:extLst>
              <a:ext uri="{FF2B5EF4-FFF2-40B4-BE49-F238E27FC236}">
                <a16:creationId xmlns:a16="http://schemas.microsoft.com/office/drawing/2014/main" id="{078EFFFC-4F5B-869E-F250-D36AE789434E}"/>
              </a:ext>
            </a:extLst>
          </p:cNvPr>
          <p:cNvSpPr txBox="1"/>
          <p:nvPr/>
        </p:nvSpPr>
        <p:spPr>
          <a:xfrm>
            <a:off x="2014604" y="3482941"/>
            <a:ext cx="11657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dirty="0"/>
              <a:t>UI </a:t>
            </a:r>
            <a:r>
              <a:rPr lang="zh-CN" altLang="en-US" sz="2400" dirty="0"/>
              <a:t>绘制</a:t>
            </a:r>
          </a:p>
        </p:txBody>
      </p:sp>
      <p:pic>
        <p:nvPicPr>
          <p:cNvPr id="10" name="图片 9" descr="文本&#10;&#10;描述已自动生成">
            <a:extLst>
              <a:ext uri="{FF2B5EF4-FFF2-40B4-BE49-F238E27FC236}">
                <a16:creationId xmlns:a16="http://schemas.microsoft.com/office/drawing/2014/main" id="{6478C1C6-7AC5-14ED-61A8-7DFF2E05BA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2785" y="917541"/>
            <a:ext cx="5852431" cy="5130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7420728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6" name="Rectangle 385">
            <a:extLst>
              <a:ext uri="{FF2B5EF4-FFF2-40B4-BE49-F238E27FC236}">
                <a16:creationId xmlns:a16="http://schemas.microsoft.com/office/drawing/2014/main" id="{B7BD7FCF-A254-4A97-A15C-319B67622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8" name="Freeform: Shape 387">
            <a:extLst>
              <a:ext uri="{FF2B5EF4-FFF2-40B4-BE49-F238E27FC236}">
                <a16:creationId xmlns:a16="http://schemas.microsoft.com/office/drawing/2014/main" id="{52FFAF72-6204-4676-9C6F-9A4CC4D918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193A04A-C33F-DFE6-23D9-B5EF84935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702" y="2414427"/>
            <a:ext cx="3815516" cy="1068514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zh-CN" alt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代码实现</a:t>
            </a:r>
          </a:p>
        </p:txBody>
      </p:sp>
      <p:sp>
        <p:nvSpPr>
          <p:cNvPr id="380" name="文本框 379">
            <a:extLst>
              <a:ext uri="{FF2B5EF4-FFF2-40B4-BE49-F238E27FC236}">
                <a16:creationId xmlns:a16="http://schemas.microsoft.com/office/drawing/2014/main" id="{078EFFFC-4F5B-869E-F250-D36AE789434E}"/>
              </a:ext>
            </a:extLst>
          </p:cNvPr>
          <p:cNvSpPr txBox="1"/>
          <p:nvPr/>
        </p:nvSpPr>
        <p:spPr>
          <a:xfrm>
            <a:off x="1593016" y="3482941"/>
            <a:ext cx="2008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dirty="0"/>
              <a:t>Minimax </a:t>
            </a:r>
            <a:r>
              <a:rPr lang="zh-CN" altLang="en-US" sz="2400" dirty="0"/>
              <a:t>搜索</a:t>
            </a:r>
          </a:p>
        </p:txBody>
      </p:sp>
      <p:pic>
        <p:nvPicPr>
          <p:cNvPr id="12" name="图片 11" descr="文本&#10;&#10;描述已自动生成">
            <a:extLst>
              <a:ext uri="{FF2B5EF4-FFF2-40B4-BE49-F238E27FC236}">
                <a16:creationId xmlns:a16="http://schemas.microsoft.com/office/drawing/2014/main" id="{3E52E6F0-1CC3-3C2D-75DB-ABA9F72496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2785" y="819133"/>
            <a:ext cx="5603293" cy="52197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053816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6" name="Rectangle 385">
            <a:extLst>
              <a:ext uri="{FF2B5EF4-FFF2-40B4-BE49-F238E27FC236}">
                <a16:creationId xmlns:a16="http://schemas.microsoft.com/office/drawing/2014/main" id="{B7BD7FCF-A254-4A97-A15C-319B67622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8" name="Freeform: Shape 387">
            <a:extLst>
              <a:ext uri="{FF2B5EF4-FFF2-40B4-BE49-F238E27FC236}">
                <a16:creationId xmlns:a16="http://schemas.microsoft.com/office/drawing/2014/main" id="{52FFAF72-6204-4676-9C6F-9A4CC4D918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193A04A-C33F-DFE6-23D9-B5EF84935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702" y="2414427"/>
            <a:ext cx="3815516" cy="1068514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zh-CN" alt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代码实现</a:t>
            </a:r>
          </a:p>
        </p:txBody>
      </p:sp>
      <p:sp>
        <p:nvSpPr>
          <p:cNvPr id="380" name="文本框 379">
            <a:extLst>
              <a:ext uri="{FF2B5EF4-FFF2-40B4-BE49-F238E27FC236}">
                <a16:creationId xmlns:a16="http://schemas.microsoft.com/office/drawing/2014/main" id="{078EFFFC-4F5B-869E-F250-D36AE789434E}"/>
              </a:ext>
            </a:extLst>
          </p:cNvPr>
          <p:cNvSpPr txBox="1"/>
          <p:nvPr/>
        </p:nvSpPr>
        <p:spPr>
          <a:xfrm>
            <a:off x="1889570" y="3482941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dirty="0"/>
              <a:t>玩家相关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00C9954-E10C-A794-8834-BC34AF1C8A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76" y="421240"/>
            <a:ext cx="3574992" cy="60155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8532938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6" name="Rectangle 385">
            <a:extLst>
              <a:ext uri="{FF2B5EF4-FFF2-40B4-BE49-F238E27FC236}">
                <a16:creationId xmlns:a16="http://schemas.microsoft.com/office/drawing/2014/main" id="{B7BD7FCF-A254-4A97-A15C-319B67622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8" name="Freeform: Shape 387">
            <a:extLst>
              <a:ext uri="{FF2B5EF4-FFF2-40B4-BE49-F238E27FC236}">
                <a16:creationId xmlns:a16="http://schemas.microsoft.com/office/drawing/2014/main" id="{52FFAF72-6204-4676-9C6F-9A4CC4D918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193A04A-C33F-DFE6-23D9-B5EF84935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702" y="2414427"/>
            <a:ext cx="3815516" cy="1068514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zh-CN" alt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代码实现</a:t>
            </a:r>
          </a:p>
        </p:txBody>
      </p:sp>
      <p:sp>
        <p:nvSpPr>
          <p:cNvPr id="380" name="文本框 379">
            <a:extLst>
              <a:ext uri="{FF2B5EF4-FFF2-40B4-BE49-F238E27FC236}">
                <a16:creationId xmlns:a16="http://schemas.microsoft.com/office/drawing/2014/main" id="{078EFFFC-4F5B-869E-F250-D36AE789434E}"/>
              </a:ext>
            </a:extLst>
          </p:cNvPr>
          <p:cNvSpPr txBox="1"/>
          <p:nvPr/>
        </p:nvSpPr>
        <p:spPr>
          <a:xfrm>
            <a:off x="2043457" y="3482941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dirty="0"/>
              <a:t>主函数</a:t>
            </a:r>
          </a:p>
        </p:txBody>
      </p:sp>
      <p:pic>
        <p:nvPicPr>
          <p:cNvPr id="6" name="图片 5" descr="文本&#10;&#10;描述已自动生成">
            <a:extLst>
              <a:ext uri="{FF2B5EF4-FFF2-40B4-BE49-F238E27FC236}">
                <a16:creationId xmlns:a16="http://schemas.microsoft.com/office/drawing/2014/main" id="{3370D411-F855-5705-29F4-04FEFAFA67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86740"/>
            <a:ext cx="3898191" cy="59924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7112606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</Words>
  <Application>Microsoft Office PowerPoint</Application>
  <PresentationFormat>宽屏</PresentationFormat>
  <Paragraphs>29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5" baseType="lpstr">
      <vt:lpstr>等线</vt:lpstr>
      <vt:lpstr>等线 Light</vt:lpstr>
      <vt:lpstr>Arial</vt:lpstr>
      <vt:lpstr>Office 主题​​</vt:lpstr>
      <vt:lpstr>Gomoku</vt:lpstr>
      <vt:lpstr>算法设计</vt:lpstr>
      <vt:lpstr>模块关系图</vt:lpstr>
      <vt:lpstr>代码实现</vt:lpstr>
      <vt:lpstr>代码实现</vt:lpstr>
      <vt:lpstr>代码实现</vt:lpstr>
      <vt:lpstr>代码实现</vt:lpstr>
      <vt:lpstr>代码实现</vt:lpstr>
      <vt:lpstr>代码实现</vt:lpstr>
      <vt:lpstr>运行截图</vt:lpstr>
      <vt:lpstr>谢谢大家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Gomoku</dc:title>
  <dc:creator>鎧泽 滕</dc:creator>
  <cp:lastModifiedBy>鎧泽 滕</cp:lastModifiedBy>
  <cp:revision>6</cp:revision>
  <dcterms:created xsi:type="dcterms:W3CDTF">2023-12-25T11:51:39Z</dcterms:created>
  <dcterms:modified xsi:type="dcterms:W3CDTF">2023-12-30T12:27:45Z</dcterms:modified>
</cp:coreProperties>
</file>