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3B24C-1E35-9C23-8439-A7B94DF7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85D9E0-C566-96B4-6DE5-09C2CBA33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2734C-EDD8-31E8-F494-9F429B42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3170-3283-471D-A40D-D924B75AF0C9}" type="datetimeFigureOut">
              <a:rPr lang="zh-CN" altLang="en-US" smtClean="0"/>
              <a:t>2022/12/12/Mon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12D13-11B4-0BE4-FDBF-F69F2382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62FD2-7CF8-D343-8E37-393C1D51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4FD-FB55-410D-8500-E4344E56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E0C7-CEE5-17A6-B850-CCA007CD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6303B-54B4-10D3-0D45-95D2E3C3D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D499F-BECF-C1E8-52E3-7593B543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3170-3283-471D-A40D-D924B75AF0C9}" type="datetimeFigureOut">
              <a:rPr lang="zh-CN" altLang="en-US" smtClean="0"/>
              <a:t>2022/12/12/Mon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C81EB-91DA-9492-F46E-016B6FC4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4EE99-861F-36DC-A3D4-A01B1E0E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4FD-FB55-410D-8500-E4344E56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4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F92C64-4AA5-8889-7CB5-4986FF74B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2668F-65A1-FB2F-236B-CB84C78E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04727-EBFC-AAFF-4743-EC02FFB7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3170-3283-471D-A40D-D924B75AF0C9}" type="datetimeFigureOut">
              <a:rPr lang="zh-CN" altLang="en-US" smtClean="0"/>
              <a:t>2022/12/12/Mon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869EF-7449-F323-84EE-6F8E469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3CE6F-7D2D-48B0-A8C5-95D14F17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4FD-FB55-410D-8500-E4344E56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7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C2EBF-2857-23DF-614E-152F7C0C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BB43F-CC92-7256-4129-CDD445E4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D247F-A544-FDCC-2C90-8D2765D3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3170-3283-471D-A40D-D924B75AF0C9}" type="datetimeFigureOut">
              <a:rPr lang="zh-CN" altLang="en-US" smtClean="0"/>
              <a:t>2022/12/12/Mon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0D289-EEB9-B8DC-1AAB-7282F1A2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C67C0-F96B-0F2E-49E6-9A58E40E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4FD-FB55-410D-8500-E4344E56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0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76ABF-020B-0041-B1E3-1B5298DA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FAAFF-2365-A44E-9D55-3779A438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039C3-C8A5-30DA-4E76-544EB2B3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3170-3283-471D-A40D-D924B75AF0C9}" type="datetimeFigureOut">
              <a:rPr lang="zh-CN" altLang="en-US" smtClean="0"/>
              <a:t>2022/12/12/Mon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0EAF0-77E4-66E3-FF33-FA11E3F0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72F7F-B92D-162C-126C-5B4513D9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4FD-FB55-410D-8500-E4344E56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7A819-0C75-FF73-2E35-8404D282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0439E-C743-FE47-6294-EBC378893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E5DD4-1DA2-8DCD-E245-0ECA26DC7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11399-7AAA-8507-62AD-C099E009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3170-3283-471D-A40D-D924B75AF0C9}" type="datetimeFigureOut">
              <a:rPr lang="zh-CN" altLang="en-US" smtClean="0"/>
              <a:t>2022/12/12/Mon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1CE06-988F-DFF9-0277-BEE5EFBE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71AE1-FE5E-F2E0-4F28-48F4D2F9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4FD-FB55-410D-8500-E4344E56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5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300DB-0E30-E044-1B9B-EBBD2E45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6FA25-7C24-FE0A-A240-5BC9180AA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FE00F-DEC7-C22A-ED6A-E42F30FF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D1C324-8D9C-8B41-30F7-67BD1942F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4AAA9E-6552-9FF2-B0D2-A40F24D65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F212C-BF54-584D-0F77-FEE4A307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3170-3283-471D-A40D-D924B75AF0C9}" type="datetimeFigureOut">
              <a:rPr lang="zh-CN" altLang="en-US" smtClean="0"/>
              <a:t>2022/12/12/Mon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E1231D-265C-DB60-12C3-2AA391A6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47FD23-FAA9-81FB-A63B-64F662F0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4FD-FB55-410D-8500-E4344E56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4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C127C-F273-21B8-4E87-5F86B929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E05094-DB81-02DA-33B8-89557389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3170-3283-471D-A40D-D924B75AF0C9}" type="datetimeFigureOut">
              <a:rPr lang="zh-CN" altLang="en-US" smtClean="0"/>
              <a:t>2022/12/12/Mon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D09E91-B449-716F-5883-E140E8BF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E9A3EB-5EBD-09C6-7F3E-D1952344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4FD-FB55-410D-8500-E4344E56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5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24840-8407-843E-E5FB-CC2C6F01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3170-3283-471D-A40D-D924B75AF0C9}" type="datetimeFigureOut">
              <a:rPr lang="zh-CN" altLang="en-US" smtClean="0"/>
              <a:t>2022/12/12/Mon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EEE755-D967-596D-DE9E-FBC90589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CB5C7-315F-5DEA-4B70-51384845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4FD-FB55-410D-8500-E4344E56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8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8DE60-AFD5-4A03-4F03-9B2F8C06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63EB0-1A84-ED73-10F7-7120426E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151A6-D491-75F3-6BC8-F5C08802A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DA860-8C79-8BFA-0B72-84912903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3170-3283-471D-A40D-D924B75AF0C9}" type="datetimeFigureOut">
              <a:rPr lang="zh-CN" altLang="en-US" smtClean="0"/>
              <a:t>2022/12/12/Mon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15E78-1992-BB70-6CD5-54575AA4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4064C-15D9-F728-DA5B-66380A96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4FD-FB55-410D-8500-E4344E56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1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ED284-BE54-63DB-1A5A-F4D08857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C86ADE-B30C-4FF0-E78C-4235F0D17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838F27-4833-D8A8-F8BA-7ECDEF1A4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D9759-24A3-90F2-BD10-7FBECBB2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3170-3283-471D-A40D-D924B75AF0C9}" type="datetimeFigureOut">
              <a:rPr lang="zh-CN" altLang="en-US" smtClean="0"/>
              <a:t>2022/12/12/Mon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E7C40-C887-339F-FC87-62BDB14F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85A97B-C567-1319-7F27-23AC6D85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4FD-FB55-410D-8500-E4344E56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850B38-0C09-483D-D4EB-92DB403A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7F79F-24D2-61E0-F596-05058271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1E238-E7E2-A85F-AD3F-166768435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13170-3283-471D-A40D-D924B75AF0C9}" type="datetimeFigureOut">
              <a:rPr lang="zh-CN" altLang="en-US" smtClean="0"/>
              <a:t>2022/12/12/Mon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E96F8-68C1-4944-1545-B455208B7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3554E-B1A2-7050-D794-80AEFDF4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44FD-FB55-410D-8500-E4344E56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6ACEFDF-62E9-E49F-C8CB-3E448BB56037}"/>
              </a:ext>
            </a:extLst>
          </p:cNvPr>
          <p:cNvGrpSpPr/>
          <p:nvPr/>
        </p:nvGrpSpPr>
        <p:grpSpPr>
          <a:xfrm>
            <a:off x="2094012" y="2066925"/>
            <a:ext cx="8003976" cy="2076449"/>
            <a:chOff x="2305528" y="2228850"/>
            <a:chExt cx="8003976" cy="2076449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33FFE98A-FB61-68F0-D1FA-05D18EB22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05528" y="2228850"/>
              <a:ext cx="2634494" cy="207644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9B4D85B-741F-9A65-A41C-4AFA5B1433C1}"/>
                </a:ext>
              </a:extLst>
            </p:cNvPr>
            <p:cNvSpPr txBox="1"/>
            <p:nvPr/>
          </p:nvSpPr>
          <p:spPr>
            <a:xfrm>
              <a:off x="4752975" y="2680067"/>
              <a:ext cx="3505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一九班历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33987CC-F299-A80D-8295-2B528643886F}"/>
                </a:ext>
              </a:extLst>
            </p:cNvPr>
            <p:cNvSpPr txBox="1"/>
            <p:nvPr/>
          </p:nvSpPr>
          <p:spPr>
            <a:xfrm>
              <a:off x="4867276" y="3667185"/>
              <a:ext cx="5442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Class Calendar Of</a:t>
              </a:r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Senior</a:t>
              </a:r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51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2E353D"/>
      </a:dk1>
      <a:lt1>
        <a:sysClr val="window" lastClr="F1F2F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UI</vt:lpstr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腾立</dc:creator>
  <cp:lastModifiedBy>张 腾立</cp:lastModifiedBy>
  <cp:revision>1</cp:revision>
  <dcterms:created xsi:type="dcterms:W3CDTF">2022-12-12T09:38:04Z</dcterms:created>
  <dcterms:modified xsi:type="dcterms:W3CDTF">2022-12-12T09:43:48Z</dcterms:modified>
</cp:coreProperties>
</file>