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evor Raiss" userId="439956de-706d-4af1-afca-038a6e78af35" providerId="ADAL" clId="{F15A090A-5554-4068-B990-265B0E4B588E}"/>
    <pc:docChg chg="undo custSel delSld modSld">
      <pc:chgData name="Trevor Raiss" userId="439956de-706d-4af1-afca-038a6e78af35" providerId="ADAL" clId="{F15A090A-5554-4068-B990-265B0E4B588E}" dt="2021-06-09T00:36:31.793" v="306" actId="6549"/>
      <pc:docMkLst>
        <pc:docMk/>
      </pc:docMkLst>
      <pc:sldChg chg="modSp mod">
        <pc:chgData name="Trevor Raiss" userId="439956de-706d-4af1-afca-038a6e78af35" providerId="ADAL" clId="{F15A090A-5554-4068-B990-265B0E4B588E}" dt="2021-06-09T00:33:52.831" v="204" actId="20577"/>
        <pc:sldMkLst>
          <pc:docMk/>
          <pc:sldMk cId="3030672110" sldId="256"/>
        </pc:sldMkLst>
        <pc:spChg chg="mod">
          <ac:chgData name="Trevor Raiss" userId="439956de-706d-4af1-afca-038a6e78af35" providerId="ADAL" clId="{F15A090A-5554-4068-B990-265B0E4B588E}" dt="2021-06-09T00:33:52.831" v="204" actId="20577"/>
          <ac:spMkLst>
            <pc:docMk/>
            <pc:sldMk cId="3030672110" sldId="256"/>
            <ac:spMk id="251" creationId="{5ACF9D90-49CF-4CB9-A4AE-3255D0BAE99E}"/>
          </ac:spMkLst>
        </pc:spChg>
      </pc:sldChg>
      <pc:sldChg chg="modSp mod">
        <pc:chgData name="Trevor Raiss" userId="439956de-706d-4af1-afca-038a6e78af35" providerId="ADAL" clId="{F15A090A-5554-4068-B990-265B0E4B588E}" dt="2021-06-09T00:36:31.793" v="306" actId="6549"/>
        <pc:sldMkLst>
          <pc:docMk/>
          <pc:sldMk cId="3226794424" sldId="257"/>
        </pc:sldMkLst>
        <pc:spChg chg="mod">
          <ac:chgData name="Trevor Raiss" userId="439956de-706d-4af1-afca-038a6e78af35" providerId="ADAL" clId="{F15A090A-5554-4068-B990-265B0E4B588E}" dt="2021-06-09T00:36:31.793" v="306" actId="6549"/>
          <ac:spMkLst>
            <pc:docMk/>
            <pc:sldMk cId="3226794424" sldId="257"/>
            <ac:spMk id="3" creationId="{CF2EE7C5-E566-48B6-89CC-24F12C6215BA}"/>
          </ac:spMkLst>
        </pc:spChg>
      </pc:sldChg>
      <pc:sldChg chg="del">
        <pc:chgData name="Trevor Raiss" userId="439956de-706d-4af1-afca-038a6e78af35" providerId="ADAL" clId="{F15A090A-5554-4068-B990-265B0E4B588E}" dt="2021-06-09T00:34:42.367" v="205" actId="47"/>
        <pc:sldMkLst>
          <pc:docMk/>
          <pc:sldMk cId="137015378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DDD02-D904-4D68-A9C3-58FBA344D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6867E-EECE-42DD-BB6A-AC7A18AE9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E07F2-7988-48AB-81AA-C190E08C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52A2-7D51-40CE-B69C-29A96BC5CBC2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210E1-03CC-4D41-ABB8-81FE061F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DEF37-6E85-4B27-83FE-7265DAB6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7FAF-0C7E-4E61-AF3E-7FA2D07628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00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E7D2-9473-4BDF-9190-998660DC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B518A-6632-4C02-A79F-1A1A811D0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76C46-D9C8-43F5-AF4F-5B2762D1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52A2-7D51-40CE-B69C-29A96BC5CBC2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1AC4A-63C4-4379-9CEC-E6F5CB8E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0CCCD-9C1A-4D43-BC7A-26D17BFF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7FAF-0C7E-4E61-AF3E-7FA2D07628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514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C2814-611B-434D-8E2D-3EBBE9D83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CB535-D277-4F0B-BAD4-7A659C179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D42F-B3E5-4FC6-AAB3-B4983173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52A2-7D51-40CE-B69C-29A96BC5CBC2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8A3BD-D248-41E3-887F-FD48689B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2FFA6-E855-4415-9250-8A1440C1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7FAF-0C7E-4E61-AF3E-7FA2D07628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57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3B4D-287A-419A-A3D7-2EAF4E37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7C482-2F08-4025-89DB-B38C61220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DD3C6-C855-43A3-843C-D846E9F2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52A2-7D51-40CE-B69C-29A96BC5CBC2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7E82-C08C-4B89-A1EF-928D83CA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71803-315D-4701-9163-115EAF10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7FAF-0C7E-4E61-AF3E-7FA2D07628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235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AE22-297A-4DDD-B718-379532EF3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A9C6-91DB-4928-A0CE-3E2B40086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55888-BCA0-4005-9EAB-83D73BEC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52A2-7D51-40CE-B69C-29A96BC5CBC2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00550-3CC6-464F-926A-AFB1893A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3EC46-6B42-4671-84C3-D9C6FB14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7FAF-0C7E-4E61-AF3E-7FA2D07628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038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6481-9D7C-4F20-B8A6-68E121E0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059B3-0F25-4F6D-A9D4-168B90AC7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5C106-B6A0-4F8C-8385-1CB55FC41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58734-D713-42E6-AAAF-89DE23F6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52A2-7D51-40CE-B69C-29A96BC5CBC2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BF714-FEC5-4BD7-A567-4BB3B917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1471-562E-4DCF-8D82-0341CE0B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7FAF-0C7E-4E61-AF3E-7FA2D07628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589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396E-329B-4C9E-B604-AAD8964F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A76F8-243D-4212-8C5D-6993DAAC7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C40D5-A79A-4C79-BEAD-151261FF6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6235D-CACC-44C9-84B2-30B81D5EE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0DB66-5302-43DF-8753-A5DD1CBA7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98197-6D42-48C7-A1CD-AF0A99E0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52A2-7D51-40CE-B69C-29A96BC5CBC2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E8C0A-23DF-431D-927D-28BA1584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4832B-F661-4D99-AE92-B800313A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7FAF-0C7E-4E61-AF3E-7FA2D07628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919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2EF-138B-4C2C-B781-D870BADC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4A766-D9EC-409C-97F5-F1B324AA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52A2-7D51-40CE-B69C-29A96BC5CBC2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7D5C1-0BBD-408B-919D-9700935E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0710D-1868-4717-9478-03A9974E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7FAF-0C7E-4E61-AF3E-7FA2D07628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928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623DA-B175-454F-A632-F1488159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52A2-7D51-40CE-B69C-29A96BC5CBC2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75E97-1F1D-454E-BEAC-E32B3B51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F7B9F-8A00-48D5-B99F-900F6D35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7FAF-0C7E-4E61-AF3E-7FA2D07628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727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4909-A717-4FB6-B27A-662970CC0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5127B-B383-43D2-97F2-05E7D9986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6370E-CA8E-44FD-8043-4551D89DA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B16A3-C078-4594-A6C0-35C2F026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52A2-7D51-40CE-B69C-29A96BC5CBC2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FCC7F-88FE-4F42-921F-B52ECEE9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69A61-766D-4F5D-9906-B71A5916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7FAF-0C7E-4E61-AF3E-7FA2D07628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76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6DB6-9B91-4E12-8392-D2BC9FD5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2CAF7-1303-4045-95C1-1CF9EB3FC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78144-D686-4987-9821-EC7D2B5B0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6FD2-D2CB-47A3-8026-A6A56218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52A2-7D51-40CE-B69C-29A96BC5CBC2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264C1-2519-4A95-83B0-20E163DD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0F22B-B002-4A73-A01E-AFA5C11C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7FAF-0C7E-4E61-AF3E-7FA2D07628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334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E16CB3-FC75-4B20-93AC-8501ED19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90EA1-087C-4C39-917E-9E70CAF49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BC101-C6F1-42C8-AD56-3263B890C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152A2-7D51-40CE-B69C-29A96BC5CBC2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EE720-4633-494B-BFCC-7B229AD66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7BFB-D663-4B4F-98CF-D2C6CB304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37FAF-0C7E-4E61-AF3E-7FA2D07628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704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669E2-AAD0-4768-8996-4A0B11D7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Coding Project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EE7C5-E566-48B6-89CC-24F12C621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412"/>
            <a:ext cx="10515600" cy="519355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AU" sz="2000" dirty="0"/>
              <a:t>Write an application that models the system on the next slide.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AU" sz="2000" dirty="0"/>
              <a:t>Create a tree structure, based off a given depth. In the example on the next slide, the depth is 4, but this value should be given by the user at runtime.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AU" sz="2000" dirty="0"/>
              <a:t>Initialise the state of each gate to randomly left or right.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AU" sz="2000" dirty="0"/>
              <a:t>The system should be supplied with enough balls to fill all but one container.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Build two features: </a:t>
            </a:r>
          </a:p>
          <a:p>
            <a:pPr marL="914400" lvl="1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Write an algorithm that predicts which container will not receive a ball.</a:t>
            </a:r>
          </a:p>
          <a:p>
            <a:pPr marL="914400" lvl="1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Run all the balls through the system, check which container did not get a ball, and check whether this result matches the predication.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AU" sz="2000" dirty="0"/>
              <a:t>Code should be production quality, including any relevant </a:t>
            </a:r>
            <a:r>
              <a:rPr lang="en-AU" sz="2000"/>
              <a:t>unit testing.</a:t>
            </a:r>
            <a:endParaRPr lang="en-AU" sz="20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AU" sz="2000" dirty="0"/>
              <a:t>Use any reference material you like.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AU" sz="2000" dirty="0"/>
              <a:t>Upload your solution to a public repository, </a:t>
            </a:r>
            <a:r>
              <a:rPr lang="en-AU" sz="2000" dirty="0" err="1"/>
              <a:t>eg</a:t>
            </a:r>
            <a:r>
              <a:rPr lang="en-AU" sz="2000" dirty="0"/>
              <a:t> GitHub, </a:t>
            </a:r>
            <a:r>
              <a:rPr lang="en-AU" sz="2000" dirty="0" err="1"/>
              <a:t>BitBucket</a:t>
            </a:r>
            <a:r>
              <a:rPr lang="en-AU" sz="2000" dirty="0"/>
              <a:t>, etc – please supply the link.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AU" sz="2000" dirty="0"/>
              <a:t>The solution should be written in .NET Core 3.1 +</a:t>
            </a: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22679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695490-254D-40AF-B894-62230518E02D}"/>
              </a:ext>
            </a:extLst>
          </p:cNvPr>
          <p:cNvCxnSpPr/>
          <p:nvPr/>
        </p:nvCxnSpPr>
        <p:spPr>
          <a:xfrm flipV="1">
            <a:off x="425116" y="5662863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CE17A5-CC6E-436B-9CE1-8876DC2288CE}"/>
              </a:ext>
            </a:extLst>
          </p:cNvPr>
          <p:cNvCxnSpPr/>
          <p:nvPr/>
        </p:nvCxnSpPr>
        <p:spPr>
          <a:xfrm flipV="1">
            <a:off x="689811" y="5662863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ADD425-7174-4517-822F-AF45FE99C738}"/>
              </a:ext>
            </a:extLst>
          </p:cNvPr>
          <p:cNvCxnSpPr/>
          <p:nvPr/>
        </p:nvCxnSpPr>
        <p:spPr>
          <a:xfrm flipV="1">
            <a:off x="938464" y="5662863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CD0CDC-F3DB-4950-9E86-67E15460D71A}"/>
              </a:ext>
            </a:extLst>
          </p:cNvPr>
          <p:cNvCxnSpPr/>
          <p:nvPr/>
        </p:nvCxnSpPr>
        <p:spPr>
          <a:xfrm flipV="1">
            <a:off x="1203159" y="5662863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A8F962-7D0C-49BD-854D-231FF1872CBF}"/>
              </a:ext>
            </a:extLst>
          </p:cNvPr>
          <p:cNvCxnSpPr/>
          <p:nvPr/>
        </p:nvCxnSpPr>
        <p:spPr>
          <a:xfrm flipV="1">
            <a:off x="1475874" y="5662863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46FDB8-63E4-4ABC-9D9F-DE6F3DE913D4}"/>
              </a:ext>
            </a:extLst>
          </p:cNvPr>
          <p:cNvCxnSpPr/>
          <p:nvPr/>
        </p:nvCxnSpPr>
        <p:spPr>
          <a:xfrm flipV="1">
            <a:off x="1740569" y="5662863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DC76A5-98C1-4466-AB7B-F78562ED2369}"/>
              </a:ext>
            </a:extLst>
          </p:cNvPr>
          <p:cNvCxnSpPr/>
          <p:nvPr/>
        </p:nvCxnSpPr>
        <p:spPr>
          <a:xfrm flipV="1">
            <a:off x="1989222" y="5662863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40A04A-280E-47B0-A88E-1612207A8492}"/>
              </a:ext>
            </a:extLst>
          </p:cNvPr>
          <p:cNvCxnSpPr/>
          <p:nvPr/>
        </p:nvCxnSpPr>
        <p:spPr>
          <a:xfrm flipV="1">
            <a:off x="2253917" y="5662863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34B74C-A2A7-4FE3-8B0C-E25B721D0863}"/>
              </a:ext>
            </a:extLst>
          </p:cNvPr>
          <p:cNvCxnSpPr/>
          <p:nvPr/>
        </p:nvCxnSpPr>
        <p:spPr>
          <a:xfrm flipV="1">
            <a:off x="2526632" y="5662863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F0153E-AAF1-4FFD-A08C-290EE67FD094}"/>
              </a:ext>
            </a:extLst>
          </p:cNvPr>
          <p:cNvCxnSpPr/>
          <p:nvPr/>
        </p:nvCxnSpPr>
        <p:spPr>
          <a:xfrm flipV="1">
            <a:off x="2791327" y="5662863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A5C0FF-AB74-493A-875F-F74E7F4FDAFD}"/>
              </a:ext>
            </a:extLst>
          </p:cNvPr>
          <p:cNvCxnSpPr/>
          <p:nvPr/>
        </p:nvCxnSpPr>
        <p:spPr>
          <a:xfrm flipV="1">
            <a:off x="3039980" y="5662863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D21D1D-7014-43AC-8D46-1934F491E7B9}"/>
              </a:ext>
            </a:extLst>
          </p:cNvPr>
          <p:cNvCxnSpPr/>
          <p:nvPr/>
        </p:nvCxnSpPr>
        <p:spPr>
          <a:xfrm flipV="1">
            <a:off x="3304675" y="5662863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3ADE2D-8423-4D65-8886-9D016FFB5B55}"/>
              </a:ext>
            </a:extLst>
          </p:cNvPr>
          <p:cNvCxnSpPr/>
          <p:nvPr/>
        </p:nvCxnSpPr>
        <p:spPr>
          <a:xfrm flipV="1">
            <a:off x="3577390" y="5662863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A51AFD-15F8-4082-A5AE-00538E4315EF}"/>
              </a:ext>
            </a:extLst>
          </p:cNvPr>
          <p:cNvCxnSpPr/>
          <p:nvPr/>
        </p:nvCxnSpPr>
        <p:spPr>
          <a:xfrm flipV="1">
            <a:off x="3842085" y="5662863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686B90-8FF7-4A7A-84FA-7F6D3E5EDDB2}"/>
              </a:ext>
            </a:extLst>
          </p:cNvPr>
          <p:cNvCxnSpPr/>
          <p:nvPr/>
        </p:nvCxnSpPr>
        <p:spPr>
          <a:xfrm flipV="1">
            <a:off x="4090738" y="5662863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CEFCDA-5876-4BCB-826E-B5A1A52A60CA}"/>
              </a:ext>
            </a:extLst>
          </p:cNvPr>
          <p:cNvCxnSpPr/>
          <p:nvPr/>
        </p:nvCxnSpPr>
        <p:spPr>
          <a:xfrm flipV="1">
            <a:off x="4355433" y="5662863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C786BB-2143-46BA-A24A-130364936CD3}"/>
              </a:ext>
            </a:extLst>
          </p:cNvPr>
          <p:cNvCxnSpPr/>
          <p:nvPr/>
        </p:nvCxnSpPr>
        <p:spPr>
          <a:xfrm flipV="1">
            <a:off x="4612105" y="5662863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30C3A2-F298-4A28-A405-9D184695B087}"/>
              </a:ext>
            </a:extLst>
          </p:cNvPr>
          <p:cNvCxnSpPr/>
          <p:nvPr/>
        </p:nvCxnSpPr>
        <p:spPr>
          <a:xfrm flipV="1">
            <a:off x="4876800" y="5662863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95205-5D28-4E2A-B659-9F8E50FFD7B3}"/>
              </a:ext>
            </a:extLst>
          </p:cNvPr>
          <p:cNvCxnSpPr/>
          <p:nvPr/>
        </p:nvCxnSpPr>
        <p:spPr>
          <a:xfrm flipV="1">
            <a:off x="5125453" y="5662863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2B96D4-6573-4B75-9E54-427B78417397}"/>
              </a:ext>
            </a:extLst>
          </p:cNvPr>
          <p:cNvCxnSpPr/>
          <p:nvPr/>
        </p:nvCxnSpPr>
        <p:spPr>
          <a:xfrm flipV="1">
            <a:off x="5390148" y="5662863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5D4FD3-1C01-4C22-9DD5-ACE1B69C93FA}"/>
              </a:ext>
            </a:extLst>
          </p:cNvPr>
          <p:cNvCxnSpPr/>
          <p:nvPr/>
        </p:nvCxnSpPr>
        <p:spPr>
          <a:xfrm flipV="1">
            <a:off x="5662863" y="5662863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B78AE11-41EE-43A3-AC95-416F1B664CCD}"/>
              </a:ext>
            </a:extLst>
          </p:cNvPr>
          <p:cNvCxnSpPr/>
          <p:nvPr/>
        </p:nvCxnSpPr>
        <p:spPr>
          <a:xfrm flipV="1">
            <a:off x="5927558" y="5662863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954B7B-5048-4A56-AD3D-E0E4F7D8BBD0}"/>
              </a:ext>
            </a:extLst>
          </p:cNvPr>
          <p:cNvCxnSpPr/>
          <p:nvPr/>
        </p:nvCxnSpPr>
        <p:spPr>
          <a:xfrm flipV="1">
            <a:off x="6176211" y="5662863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C9ADB8-268D-4196-BF3F-9250D81A6109}"/>
              </a:ext>
            </a:extLst>
          </p:cNvPr>
          <p:cNvCxnSpPr/>
          <p:nvPr/>
        </p:nvCxnSpPr>
        <p:spPr>
          <a:xfrm flipV="1">
            <a:off x="6440906" y="5662863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27D08F8-8E5B-4897-82DD-6195EB17BA74}"/>
              </a:ext>
            </a:extLst>
          </p:cNvPr>
          <p:cNvCxnSpPr/>
          <p:nvPr/>
        </p:nvCxnSpPr>
        <p:spPr>
          <a:xfrm flipV="1">
            <a:off x="6713621" y="5662863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E68CFC-3B98-4F2E-8751-B5FBFA8B26D3}"/>
              </a:ext>
            </a:extLst>
          </p:cNvPr>
          <p:cNvCxnSpPr/>
          <p:nvPr/>
        </p:nvCxnSpPr>
        <p:spPr>
          <a:xfrm flipV="1">
            <a:off x="6978316" y="5662863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317AD5-3CF3-45DB-8C4E-5D4768CD65FA}"/>
              </a:ext>
            </a:extLst>
          </p:cNvPr>
          <p:cNvCxnSpPr/>
          <p:nvPr/>
        </p:nvCxnSpPr>
        <p:spPr>
          <a:xfrm flipV="1">
            <a:off x="7226969" y="5662863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A8C20A-9F0F-42C4-B7FA-905A44561FAF}"/>
              </a:ext>
            </a:extLst>
          </p:cNvPr>
          <p:cNvCxnSpPr/>
          <p:nvPr/>
        </p:nvCxnSpPr>
        <p:spPr>
          <a:xfrm flipV="1">
            <a:off x="7491664" y="5662863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9EC05FD-08ED-447C-B172-04E7567E49BD}"/>
              </a:ext>
            </a:extLst>
          </p:cNvPr>
          <p:cNvCxnSpPr/>
          <p:nvPr/>
        </p:nvCxnSpPr>
        <p:spPr>
          <a:xfrm flipV="1">
            <a:off x="7764379" y="5662863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B1B6E8-36D4-4EF1-87E3-68834D8A3E04}"/>
              </a:ext>
            </a:extLst>
          </p:cNvPr>
          <p:cNvCxnSpPr/>
          <p:nvPr/>
        </p:nvCxnSpPr>
        <p:spPr>
          <a:xfrm flipV="1">
            <a:off x="8029074" y="5662863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CD6B7D-CF09-4D49-B92D-2DF1E8C8F764}"/>
              </a:ext>
            </a:extLst>
          </p:cNvPr>
          <p:cNvCxnSpPr/>
          <p:nvPr/>
        </p:nvCxnSpPr>
        <p:spPr>
          <a:xfrm flipV="1">
            <a:off x="8277727" y="5662863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4F0AC4-33A5-4236-B81C-996AD31C6966}"/>
              </a:ext>
            </a:extLst>
          </p:cNvPr>
          <p:cNvCxnSpPr/>
          <p:nvPr/>
        </p:nvCxnSpPr>
        <p:spPr>
          <a:xfrm flipV="1">
            <a:off x="8542422" y="5662863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28D60A-AF2F-4E54-A3CA-EAF252E46E44}"/>
              </a:ext>
            </a:extLst>
          </p:cNvPr>
          <p:cNvCxnSpPr/>
          <p:nvPr/>
        </p:nvCxnSpPr>
        <p:spPr>
          <a:xfrm>
            <a:off x="802105" y="5502442"/>
            <a:ext cx="136359" cy="160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C18527-0225-47CF-8E67-6CBC30CE9318}"/>
              </a:ext>
            </a:extLst>
          </p:cNvPr>
          <p:cNvCxnSpPr/>
          <p:nvPr/>
        </p:nvCxnSpPr>
        <p:spPr>
          <a:xfrm flipV="1">
            <a:off x="689811" y="5502442"/>
            <a:ext cx="112294" cy="160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4479AAE-15E3-4FA1-A813-5A62BFE519EB}"/>
              </a:ext>
            </a:extLst>
          </p:cNvPr>
          <p:cNvCxnSpPr/>
          <p:nvPr/>
        </p:nvCxnSpPr>
        <p:spPr>
          <a:xfrm flipV="1">
            <a:off x="673769" y="5005137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84315F-2E07-4D15-BD44-196FB6ADA3F6}"/>
              </a:ext>
            </a:extLst>
          </p:cNvPr>
          <p:cNvCxnSpPr/>
          <p:nvPr/>
        </p:nvCxnSpPr>
        <p:spPr>
          <a:xfrm flipV="1">
            <a:off x="938464" y="5005137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041F31A-173E-4044-AB56-CF7A66A3130B}"/>
              </a:ext>
            </a:extLst>
          </p:cNvPr>
          <p:cNvCxnSpPr/>
          <p:nvPr/>
        </p:nvCxnSpPr>
        <p:spPr>
          <a:xfrm flipV="1">
            <a:off x="425116" y="5245768"/>
            <a:ext cx="264695" cy="417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7AA392D-A849-4C1B-B6A8-F2FB80262B35}"/>
              </a:ext>
            </a:extLst>
          </p:cNvPr>
          <p:cNvCxnSpPr/>
          <p:nvPr/>
        </p:nvCxnSpPr>
        <p:spPr>
          <a:xfrm flipH="1" flipV="1">
            <a:off x="938464" y="5277853"/>
            <a:ext cx="264695" cy="38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B7E7617-4220-402A-98CC-630B0CC84B83}"/>
              </a:ext>
            </a:extLst>
          </p:cNvPr>
          <p:cNvCxnSpPr>
            <a:cxnSpLocks/>
          </p:cNvCxnSpPr>
          <p:nvPr/>
        </p:nvCxnSpPr>
        <p:spPr>
          <a:xfrm>
            <a:off x="1844842" y="5502442"/>
            <a:ext cx="136359" cy="160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6D307E-FCAB-4AF5-94F5-5F57ABE86786}"/>
              </a:ext>
            </a:extLst>
          </p:cNvPr>
          <p:cNvCxnSpPr>
            <a:cxnSpLocks/>
          </p:cNvCxnSpPr>
          <p:nvPr/>
        </p:nvCxnSpPr>
        <p:spPr>
          <a:xfrm flipV="1">
            <a:off x="1732548" y="5502442"/>
            <a:ext cx="112294" cy="160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ECD2318-1A3F-41EF-9F6D-AEF48A82C4CD}"/>
              </a:ext>
            </a:extLst>
          </p:cNvPr>
          <p:cNvCxnSpPr>
            <a:cxnSpLocks/>
          </p:cNvCxnSpPr>
          <p:nvPr/>
        </p:nvCxnSpPr>
        <p:spPr>
          <a:xfrm flipV="1">
            <a:off x="1716506" y="5005137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9805B05-BE0E-4EAE-ACB0-9ECC6F378D13}"/>
              </a:ext>
            </a:extLst>
          </p:cNvPr>
          <p:cNvCxnSpPr>
            <a:cxnSpLocks/>
          </p:cNvCxnSpPr>
          <p:nvPr/>
        </p:nvCxnSpPr>
        <p:spPr>
          <a:xfrm flipV="1">
            <a:off x="1981201" y="5005137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9CEAA92-DE18-458C-8933-86D86AC2AEAF}"/>
              </a:ext>
            </a:extLst>
          </p:cNvPr>
          <p:cNvCxnSpPr>
            <a:cxnSpLocks/>
          </p:cNvCxnSpPr>
          <p:nvPr/>
        </p:nvCxnSpPr>
        <p:spPr>
          <a:xfrm flipV="1">
            <a:off x="1467853" y="5245768"/>
            <a:ext cx="264695" cy="417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0791D1F-0E17-4261-AB90-0D12D9AF10D3}"/>
              </a:ext>
            </a:extLst>
          </p:cNvPr>
          <p:cNvCxnSpPr>
            <a:cxnSpLocks/>
          </p:cNvCxnSpPr>
          <p:nvPr/>
        </p:nvCxnSpPr>
        <p:spPr>
          <a:xfrm flipH="1" flipV="1">
            <a:off x="1981201" y="5277853"/>
            <a:ext cx="264695" cy="38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C3CD49B-2B12-456F-A92C-CD84AB317CD4}"/>
              </a:ext>
            </a:extLst>
          </p:cNvPr>
          <p:cNvCxnSpPr/>
          <p:nvPr/>
        </p:nvCxnSpPr>
        <p:spPr>
          <a:xfrm>
            <a:off x="2887578" y="5518485"/>
            <a:ext cx="136359" cy="160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18ACF4-069A-446C-806A-0DD1D28399E2}"/>
              </a:ext>
            </a:extLst>
          </p:cNvPr>
          <p:cNvCxnSpPr/>
          <p:nvPr/>
        </p:nvCxnSpPr>
        <p:spPr>
          <a:xfrm flipV="1">
            <a:off x="2775284" y="5518485"/>
            <a:ext cx="112294" cy="160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592E0E4-6460-44D6-A27D-4CDA32B8D0B8}"/>
              </a:ext>
            </a:extLst>
          </p:cNvPr>
          <p:cNvCxnSpPr/>
          <p:nvPr/>
        </p:nvCxnSpPr>
        <p:spPr>
          <a:xfrm flipV="1">
            <a:off x="2759242" y="5021180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322BD90-42A4-44DE-A9FD-2DB8527795B9}"/>
              </a:ext>
            </a:extLst>
          </p:cNvPr>
          <p:cNvCxnSpPr/>
          <p:nvPr/>
        </p:nvCxnSpPr>
        <p:spPr>
          <a:xfrm flipV="1">
            <a:off x="3023937" y="5021180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79C5261-F169-4C7C-8267-6188DFE13F7A}"/>
              </a:ext>
            </a:extLst>
          </p:cNvPr>
          <p:cNvCxnSpPr/>
          <p:nvPr/>
        </p:nvCxnSpPr>
        <p:spPr>
          <a:xfrm flipV="1">
            <a:off x="2510589" y="5261811"/>
            <a:ext cx="264695" cy="417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DA75185-E59D-4A3C-ACEB-65B683350BF5}"/>
              </a:ext>
            </a:extLst>
          </p:cNvPr>
          <p:cNvCxnSpPr/>
          <p:nvPr/>
        </p:nvCxnSpPr>
        <p:spPr>
          <a:xfrm flipH="1" flipV="1">
            <a:off x="3023937" y="5293896"/>
            <a:ext cx="264695" cy="38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93538AD-ADD9-45DE-A0EE-655FD45E7789}"/>
              </a:ext>
            </a:extLst>
          </p:cNvPr>
          <p:cNvCxnSpPr/>
          <p:nvPr/>
        </p:nvCxnSpPr>
        <p:spPr>
          <a:xfrm>
            <a:off x="3954378" y="5502442"/>
            <a:ext cx="136359" cy="160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96BDB3B-2041-46A5-9FA2-7654332AAE84}"/>
              </a:ext>
            </a:extLst>
          </p:cNvPr>
          <p:cNvCxnSpPr/>
          <p:nvPr/>
        </p:nvCxnSpPr>
        <p:spPr>
          <a:xfrm flipV="1">
            <a:off x="3842084" y="5502442"/>
            <a:ext cx="112294" cy="160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8D42FAA-5DA9-4BD3-B804-E6089B0E060B}"/>
              </a:ext>
            </a:extLst>
          </p:cNvPr>
          <p:cNvCxnSpPr/>
          <p:nvPr/>
        </p:nvCxnSpPr>
        <p:spPr>
          <a:xfrm flipV="1">
            <a:off x="3826042" y="5005137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F659B87-D187-4BC4-9FD3-DB4211DED0C5}"/>
              </a:ext>
            </a:extLst>
          </p:cNvPr>
          <p:cNvCxnSpPr/>
          <p:nvPr/>
        </p:nvCxnSpPr>
        <p:spPr>
          <a:xfrm flipV="1">
            <a:off x="4090737" y="5005137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1BF3E42-7A93-4841-B34D-A9C2A10A2A18}"/>
              </a:ext>
            </a:extLst>
          </p:cNvPr>
          <p:cNvCxnSpPr/>
          <p:nvPr/>
        </p:nvCxnSpPr>
        <p:spPr>
          <a:xfrm flipV="1">
            <a:off x="3577389" y="5245768"/>
            <a:ext cx="264695" cy="417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4396B85-3CA7-43EA-B54D-D5920B6B43B3}"/>
              </a:ext>
            </a:extLst>
          </p:cNvPr>
          <p:cNvCxnSpPr/>
          <p:nvPr/>
        </p:nvCxnSpPr>
        <p:spPr>
          <a:xfrm flipH="1" flipV="1">
            <a:off x="4090737" y="5277853"/>
            <a:ext cx="264695" cy="38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1F625CD-1ADB-471D-8232-620630F1E1B6}"/>
              </a:ext>
            </a:extLst>
          </p:cNvPr>
          <p:cNvCxnSpPr/>
          <p:nvPr/>
        </p:nvCxnSpPr>
        <p:spPr>
          <a:xfrm>
            <a:off x="4989094" y="5502442"/>
            <a:ext cx="136359" cy="160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6DAF8D0-C976-470A-AD29-CD1556B068BE}"/>
              </a:ext>
            </a:extLst>
          </p:cNvPr>
          <p:cNvCxnSpPr/>
          <p:nvPr/>
        </p:nvCxnSpPr>
        <p:spPr>
          <a:xfrm flipV="1">
            <a:off x="4876800" y="5502442"/>
            <a:ext cx="112294" cy="160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993F602-FBD4-4518-BD0C-D2176F181F5F}"/>
              </a:ext>
            </a:extLst>
          </p:cNvPr>
          <p:cNvCxnSpPr/>
          <p:nvPr/>
        </p:nvCxnSpPr>
        <p:spPr>
          <a:xfrm flipV="1">
            <a:off x="4860758" y="5005137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071F3FE-1764-499A-9920-227BE9633242}"/>
              </a:ext>
            </a:extLst>
          </p:cNvPr>
          <p:cNvCxnSpPr/>
          <p:nvPr/>
        </p:nvCxnSpPr>
        <p:spPr>
          <a:xfrm flipV="1">
            <a:off x="5125453" y="5005137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B00B27B-46B2-4F96-B63B-63924FC48D93}"/>
              </a:ext>
            </a:extLst>
          </p:cNvPr>
          <p:cNvCxnSpPr/>
          <p:nvPr/>
        </p:nvCxnSpPr>
        <p:spPr>
          <a:xfrm flipV="1">
            <a:off x="4612105" y="5245768"/>
            <a:ext cx="264695" cy="417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0A9F9FE-4DA0-490D-8AD9-CE63E0238433}"/>
              </a:ext>
            </a:extLst>
          </p:cNvPr>
          <p:cNvCxnSpPr/>
          <p:nvPr/>
        </p:nvCxnSpPr>
        <p:spPr>
          <a:xfrm flipH="1" flipV="1">
            <a:off x="5125453" y="5277853"/>
            <a:ext cx="264695" cy="38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79175FB-53B6-49DB-B354-9DC4ECC250EE}"/>
              </a:ext>
            </a:extLst>
          </p:cNvPr>
          <p:cNvCxnSpPr/>
          <p:nvPr/>
        </p:nvCxnSpPr>
        <p:spPr>
          <a:xfrm>
            <a:off x="6039853" y="5518485"/>
            <a:ext cx="136359" cy="160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97D587C-8AD6-409D-80B8-54FF7F45E75E}"/>
              </a:ext>
            </a:extLst>
          </p:cNvPr>
          <p:cNvCxnSpPr/>
          <p:nvPr/>
        </p:nvCxnSpPr>
        <p:spPr>
          <a:xfrm flipV="1">
            <a:off x="5927559" y="5518485"/>
            <a:ext cx="112294" cy="160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900A40-3F5F-42A4-805C-8244A85BD04C}"/>
              </a:ext>
            </a:extLst>
          </p:cNvPr>
          <p:cNvCxnSpPr/>
          <p:nvPr/>
        </p:nvCxnSpPr>
        <p:spPr>
          <a:xfrm flipV="1">
            <a:off x="5911517" y="5021180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B675922-3F5B-4F9C-9517-11B3F0F2BAD0}"/>
              </a:ext>
            </a:extLst>
          </p:cNvPr>
          <p:cNvCxnSpPr/>
          <p:nvPr/>
        </p:nvCxnSpPr>
        <p:spPr>
          <a:xfrm flipV="1">
            <a:off x="6176212" y="5021180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731078C-C7E1-4D49-83D3-CD8E064B1793}"/>
              </a:ext>
            </a:extLst>
          </p:cNvPr>
          <p:cNvCxnSpPr/>
          <p:nvPr/>
        </p:nvCxnSpPr>
        <p:spPr>
          <a:xfrm flipV="1">
            <a:off x="5662864" y="5261811"/>
            <a:ext cx="264695" cy="417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CA494B1-DEC0-431D-8480-C6D8A6E72EE6}"/>
              </a:ext>
            </a:extLst>
          </p:cNvPr>
          <p:cNvCxnSpPr/>
          <p:nvPr/>
        </p:nvCxnSpPr>
        <p:spPr>
          <a:xfrm flipH="1" flipV="1">
            <a:off x="6176212" y="5293896"/>
            <a:ext cx="264695" cy="38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E7B7DF5-0117-42BC-AB73-EDEC5BE047E0}"/>
              </a:ext>
            </a:extLst>
          </p:cNvPr>
          <p:cNvCxnSpPr/>
          <p:nvPr/>
        </p:nvCxnSpPr>
        <p:spPr>
          <a:xfrm>
            <a:off x="7090610" y="5518484"/>
            <a:ext cx="136359" cy="160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8B1EA8-C029-4247-835D-1AE56E811797}"/>
              </a:ext>
            </a:extLst>
          </p:cNvPr>
          <p:cNvCxnSpPr/>
          <p:nvPr/>
        </p:nvCxnSpPr>
        <p:spPr>
          <a:xfrm flipV="1">
            <a:off x="6978316" y="5518484"/>
            <a:ext cx="112294" cy="160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BED5BAA-CEC4-4EF3-B9BC-00903BF1F950}"/>
              </a:ext>
            </a:extLst>
          </p:cNvPr>
          <p:cNvCxnSpPr/>
          <p:nvPr/>
        </p:nvCxnSpPr>
        <p:spPr>
          <a:xfrm flipV="1">
            <a:off x="6962274" y="5021179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AFC4891-7C57-425C-99F5-F5DFA3A83777}"/>
              </a:ext>
            </a:extLst>
          </p:cNvPr>
          <p:cNvCxnSpPr/>
          <p:nvPr/>
        </p:nvCxnSpPr>
        <p:spPr>
          <a:xfrm flipV="1">
            <a:off x="7226969" y="5021179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F1638C0-44B3-4FFC-A4B6-1FFC8B60AAF2}"/>
              </a:ext>
            </a:extLst>
          </p:cNvPr>
          <p:cNvCxnSpPr/>
          <p:nvPr/>
        </p:nvCxnSpPr>
        <p:spPr>
          <a:xfrm flipV="1">
            <a:off x="6713621" y="5261810"/>
            <a:ext cx="264695" cy="417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FE182AE-3B11-401B-97D6-63E5563A80E8}"/>
              </a:ext>
            </a:extLst>
          </p:cNvPr>
          <p:cNvCxnSpPr/>
          <p:nvPr/>
        </p:nvCxnSpPr>
        <p:spPr>
          <a:xfrm flipH="1" flipV="1">
            <a:off x="7226969" y="5293895"/>
            <a:ext cx="264695" cy="38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46CFE13-AAFA-4831-8940-D0B9BC4D6A53}"/>
              </a:ext>
            </a:extLst>
          </p:cNvPr>
          <p:cNvCxnSpPr/>
          <p:nvPr/>
        </p:nvCxnSpPr>
        <p:spPr>
          <a:xfrm>
            <a:off x="8133346" y="5502442"/>
            <a:ext cx="136359" cy="160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E18395E-822D-489D-9687-6CA836CFD219}"/>
              </a:ext>
            </a:extLst>
          </p:cNvPr>
          <p:cNvCxnSpPr/>
          <p:nvPr/>
        </p:nvCxnSpPr>
        <p:spPr>
          <a:xfrm flipV="1">
            <a:off x="8021052" y="5502442"/>
            <a:ext cx="112294" cy="160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94C1122-D506-409F-AFD1-F0E36A9A34B7}"/>
              </a:ext>
            </a:extLst>
          </p:cNvPr>
          <p:cNvCxnSpPr/>
          <p:nvPr/>
        </p:nvCxnSpPr>
        <p:spPr>
          <a:xfrm flipV="1">
            <a:off x="8005010" y="5005137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57D250F-A1BC-480D-AD59-DE4C010E5144}"/>
              </a:ext>
            </a:extLst>
          </p:cNvPr>
          <p:cNvCxnSpPr/>
          <p:nvPr/>
        </p:nvCxnSpPr>
        <p:spPr>
          <a:xfrm flipV="1">
            <a:off x="8269705" y="5005137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A95A43F-633C-4106-BFFE-461AD6926E32}"/>
              </a:ext>
            </a:extLst>
          </p:cNvPr>
          <p:cNvCxnSpPr/>
          <p:nvPr/>
        </p:nvCxnSpPr>
        <p:spPr>
          <a:xfrm flipV="1">
            <a:off x="7756357" y="5245768"/>
            <a:ext cx="264695" cy="417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025685E-CC3D-4511-B067-4475DE7C6B64}"/>
              </a:ext>
            </a:extLst>
          </p:cNvPr>
          <p:cNvCxnSpPr/>
          <p:nvPr/>
        </p:nvCxnSpPr>
        <p:spPr>
          <a:xfrm flipH="1" flipV="1">
            <a:off x="8269705" y="5277853"/>
            <a:ext cx="264695" cy="38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8E6CA68-C495-4FBE-8067-8631CC6E677F}"/>
              </a:ext>
            </a:extLst>
          </p:cNvPr>
          <p:cNvCxnSpPr/>
          <p:nvPr/>
        </p:nvCxnSpPr>
        <p:spPr>
          <a:xfrm flipH="1">
            <a:off x="938464" y="4523874"/>
            <a:ext cx="385010" cy="481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53B7F3E-8778-4538-8B5B-C7BA9E24AC54}"/>
              </a:ext>
            </a:extLst>
          </p:cNvPr>
          <p:cNvCxnSpPr/>
          <p:nvPr/>
        </p:nvCxnSpPr>
        <p:spPr>
          <a:xfrm flipH="1" flipV="1">
            <a:off x="1331495" y="4523874"/>
            <a:ext cx="385010" cy="481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B36AFF-0CB5-407F-97E4-F1D32EAC8E49}"/>
              </a:ext>
            </a:extLst>
          </p:cNvPr>
          <p:cNvCxnSpPr/>
          <p:nvPr/>
        </p:nvCxnSpPr>
        <p:spPr>
          <a:xfrm flipV="1">
            <a:off x="1203158" y="4002505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5EA9-A7D2-4E11-A6B7-6C92A992F1FD}"/>
              </a:ext>
            </a:extLst>
          </p:cNvPr>
          <p:cNvCxnSpPr/>
          <p:nvPr/>
        </p:nvCxnSpPr>
        <p:spPr>
          <a:xfrm flipV="1">
            <a:off x="1467853" y="4002505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38F9D31-322B-449C-ADA1-9E9CDF6809A1}"/>
              </a:ext>
            </a:extLst>
          </p:cNvPr>
          <p:cNvCxnSpPr/>
          <p:nvPr/>
        </p:nvCxnSpPr>
        <p:spPr>
          <a:xfrm flipH="1" flipV="1">
            <a:off x="1475874" y="4275221"/>
            <a:ext cx="505327" cy="729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65C250F-CE00-465A-8F94-9DA546BB5E14}"/>
              </a:ext>
            </a:extLst>
          </p:cNvPr>
          <p:cNvCxnSpPr/>
          <p:nvPr/>
        </p:nvCxnSpPr>
        <p:spPr>
          <a:xfrm flipV="1">
            <a:off x="673769" y="4275221"/>
            <a:ext cx="529389" cy="729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F38BB75-0B21-4BDE-A879-2EAB07535AE7}"/>
              </a:ext>
            </a:extLst>
          </p:cNvPr>
          <p:cNvCxnSpPr/>
          <p:nvPr/>
        </p:nvCxnSpPr>
        <p:spPr>
          <a:xfrm flipH="1">
            <a:off x="3039979" y="4539917"/>
            <a:ext cx="385010" cy="481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8138C12-4922-4086-A24C-024089915C49}"/>
              </a:ext>
            </a:extLst>
          </p:cNvPr>
          <p:cNvCxnSpPr/>
          <p:nvPr/>
        </p:nvCxnSpPr>
        <p:spPr>
          <a:xfrm flipH="1" flipV="1">
            <a:off x="3433010" y="4539917"/>
            <a:ext cx="385010" cy="481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F38B496-D7AF-4612-BD34-45F0DA0F8733}"/>
              </a:ext>
            </a:extLst>
          </p:cNvPr>
          <p:cNvCxnSpPr/>
          <p:nvPr/>
        </p:nvCxnSpPr>
        <p:spPr>
          <a:xfrm flipV="1">
            <a:off x="3304673" y="4018548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33B28B5-7E95-4C79-809F-60AED76DA3D4}"/>
              </a:ext>
            </a:extLst>
          </p:cNvPr>
          <p:cNvCxnSpPr/>
          <p:nvPr/>
        </p:nvCxnSpPr>
        <p:spPr>
          <a:xfrm flipV="1">
            <a:off x="3569368" y="4018548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76C495A-FE43-45A4-8938-5D90DC101AA9}"/>
              </a:ext>
            </a:extLst>
          </p:cNvPr>
          <p:cNvCxnSpPr/>
          <p:nvPr/>
        </p:nvCxnSpPr>
        <p:spPr>
          <a:xfrm flipH="1" flipV="1">
            <a:off x="3577389" y="4291264"/>
            <a:ext cx="505327" cy="729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04C8D64-FD6B-4C82-AFFA-E6FF16FADD11}"/>
              </a:ext>
            </a:extLst>
          </p:cNvPr>
          <p:cNvCxnSpPr/>
          <p:nvPr/>
        </p:nvCxnSpPr>
        <p:spPr>
          <a:xfrm flipV="1">
            <a:off x="2775284" y="4291264"/>
            <a:ext cx="529389" cy="729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7956E91-5988-4355-85ED-463975DCBA48}"/>
              </a:ext>
            </a:extLst>
          </p:cNvPr>
          <p:cNvCxnSpPr/>
          <p:nvPr/>
        </p:nvCxnSpPr>
        <p:spPr>
          <a:xfrm flipH="1">
            <a:off x="5125453" y="4523874"/>
            <a:ext cx="385010" cy="481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B3C5622-B7D3-4890-9713-B23D9F3CC1EF}"/>
              </a:ext>
            </a:extLst>
          </p:cNvPr>
          <p:cNvCxnSpPr/>
          <p:nvPr/>
        </p:nvCxnSpPr>
        <p:spPr>
          <a:xfrm flipH="1" flipV="1">
            <a:off x="5518484" y="4523874"/>
            <a:ext cx="385010" cy="481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96CE368-E089-4746-AFBA-357BDCA077E2}"/>
              </a:ext>
            </a:extLst>
          </p:cNvPr>
          <p:cNvCxnSpPr/>
          <p:nvPr/>
        </p:nvCxnSpPr>
        <p:spPr>
          <a:xfrm flipV="1">
            <a:off x="5390147" y="4002505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E6F824F-C2B3-45B0-B5B3-6DE086772E0B}"/>
              </a:ext>
            </a:extLst>
          </p:cNvPr>
          <p:cNvCxnSpPr/>
          <p:nvPr/>
        </p:nvCxnSpPr>
        <p:spPr>
          <a:xfrm flipV="1">
            <a:off x="5654842" y="4002505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EE9BA18-F03C-4225-96CF-660A386B3518}"/>
              </a:ext>
            </a:extLst>
          </p:cNvPr>
          <p:cNvCxnSpPr/>
          <p:nvPr/>
        </p:nvCxnSpPr>
        <p:spPr>
          <a:xfrm flipH="1" flipV="1">
            <a:off x="5662863" y="4275221"/>
            <a:ext cx="505327" cy="729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8DB86B3-40C2-4046-AA4F-1084B6F6DDF5}"/>
              </a:ext>
            </a:extLst>
          </p:cNvPr>
          <p:cNvCxnSpPr/>
          <p:nvPr/>
        </p:nvCxnSpPr>
        <p:spPr>
          <a:xfrm flipV="1">
            <a:off x="4860758" y="4275221"/>
            <a:ext cx="529389" cy="729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F40AA70-8CC8-47D7-A7AE-C1521D410EF0}"/>
              </a:ext>
            </a:extLst>
          </p:cNvPr>
          <p:cNvCxnSpPr/>
          <p:nvPr/>
        </p:nvCxnSpPr>
        <p:spPr>
          <a:xfrm flipH="1">
            <a:off x="7234990" y="4539916"/>
            <a:ext cx="385010" cy="481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57607D0-A602-44A2-85A1-5DF51A7235DC}"/>
              </a:ext>
            </a:extLst>
          </p:cNvPr>
          <p:cNvCxnSpPr/>
          <p:nvPr/>
        </p:nvCxnSpPr>
        <p:spPr>
          <a:xfrm flipH="1" flipV="1">
            <a:off x="7628021" y="4539916"/>
            <a:ext cx="385010" cy="481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DBA5DE5-7829-45D8-A98B-C4C5461F0908}"/>
              </a:ext>
            </a:extLst>
          </p:cNvPr>
          <p:cNvCxnSpPr/>
          <p:nvPr/>
        </p:nvCxnSpPr>
        <p:spPr>
          <a:xfrm flipV="1">
            <a:off x="7499684" y="4018547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066B7AD-77C5-4BCA-9091-EEF319E0C61B}"/>
              </a:ext>
            </a:extLst>
          </p:cNvPr>
          <p:cNvCxnSpPr/>
          <p:nvPr/>
        </p:nvCxnSpPr>
        <p:spPr>
          <a:xfrm flipV="1">
            <a:off x="7764379" y="4018547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D8CE0BD-D1D3-44BF-A25A-CE856C6D0809}"/>
              </a:ext>
            </a:extLst>
          </p:cNvPr>
          <p:cNvCxnSpPr/>
          <p:nvPr/>
        </p:nvCxnSpPr>
        <p:spPr>
          <a:xfrm flipH="1" flipV="1">
            <a:off x="7772400" y="4291263"/>
            <a:ext cx="505327" cy="729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E66200A-1011-4C78-ADEC-FCF8EAD2C188}"/>
              </a:ext>
            </a:extLst>
          </p:cNvPr>
          <p:cNvCxnSpPr/>
          <p:nvPr/>
        </p:nvCxnSpPr>
        <p:spPr>
          <a:xfrm flipV="1">
            <a:off x="6970295" y="4291263"/>
            <a:ext cx="529389" cy="729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127F938-7002-497C-81EC-A77830F398B9}"/>
              </a:ext>
            </a:extLst>
          </p:cNvPr>
          <p:cNvCxnSpPr/>
          <p:nvPr/>
        </p:nvCxnSpPr>
        <p:spPr>
          <a:xfrm flipH="1">
            <a:off x="1467852" y="3096126"/>
            <a:ext cx="894349" cy="90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7622253-AD84-417C-9B9D-59CD5FD673D4}"/>
              </a:ext>
            </a:extLst>
          </p:cNvPr>
          <p:cNvCxnSpPr/>
          <p:nvPr/>
        </p:nvCxnSpPr>
        <p:spPr>
          <a:xfrm flipH="1" flipV="1">
            <a:off x="2382253" y="3104147"/>
            <a:ext cx="922420" cy="90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4044A00-7B72-4D8A-B831-B86EE01D76EB}"/>
              </a:ext>
            </a:extLst>
          </p:cNvPr>
          <p:cNvCxnSpPr/>
          <p:nvPr/>
        </p:nvCxnSpPr>
        <p:spPr>
          <a:xfrm flipV="1">
            <a:off x="2245894" y="2558716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457E1E3-3248-4E0E-B720-99DACC496898}"/>
              </a:ext>
            </a:extLst>
          </p:cNvPr>
          <p:cNvCxnSpPr>
            <a:cxnSpLocks/>
          </p:cNvCxnSpPr>
          <p:nvPr/>
        </p:nvCxnSpPr>
        <p:spPr>
          <a:xfrm flipH="1" flipV="1">
            <a:off x="2510589" y="2638926"/>
            <a:ext cx="16043" cy="17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B21ADD3-00BD-41A8-BA09-B8DF5418686A}"/>
              </a:ext>
            </a:extLst>
          </p:cNvPr>
          <p:cNvCxnSpPr/>
          <p:nvPr/>
        </p:nvCxnSpPr>
        <p:spPr>
          <a:xfrm flipH="1" flipV="1">
            <a:off x="2526632" y="2815389"/>
            <a:ext cx="1042736" cy="120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7C315E6-4E6F-4D22-8DD0-9AD7669F6AB0}"/>
              </a:ext>
            </a:extLst>
          </p:cNvPr>
          <p:cNvCxnSpPr/>
          <p:nvPr/>
        </p:nvCxnSpPr>
        <p:spPr>
          <a:xfrm flipV="1">
            <a:off x="1203158" y="2831432"/>
            <a:ext cx="1042736" cy="1171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4D8EB79-1AE1-460E-9706-EAA25B242231}"/>
              </a:ext>
            </a:extLst>
          </p:cNvPr>
          <p:cNvCxnSpPr/>
          <p:nvPr/>
        </p:nvCxnSpPr>
        <p:spPr>
          <a:xfrm flipH="1">
            <a:off x="5646821" y="3112168"/>
            <a:ext cx="894349" cy="90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56C1929-A2A9-4EC0-B51B-86F14CFCA331}"/>
              </a:ext>
            </a:extLst>
          </p:cNvPr>
          <p:cNvCxnSpPr/>
          <p:nvPr/>
        </p:nvCxnSpPr>
        <p:spPr>
          <a:xfrm flipH="1" flipV="1">
            <a:off x="6561222" y="3120189"/>
            <a:ext cx="922420" cy="90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E3F76EC-1E32-482B-85D8-08D1E6D1FE9C}"/>
              </a:ext>
            </a:extLst>
          </p:cNvPr>
          <p:cNvCxnSpPr/>
          <p:nvPr/>
        </p:nvCxnSpPr>
        <p:spPr>
          <a:xfrm flipV="1">
            <a:off x="6424863" y="2574758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362AAB8A-AADA-4D1B-B515-9E04921F3337}"/>
              </a:ext>
            </a:extLst>
          </p:cNvPr>
          <p:cNvCxnSpPr/>
          <p:nvPr/>
        </p:nvCxnSpPr>
        <p:spPr>
          <a:xfrm flipV="1">
            <a:off x="6689558" y="2574758"/>
            <a:ext cx="0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8AD8ACC-EA79-4BF2-8317-9E782138219E}"/>
              </a:ext>
            </a:extLst>
          </p:cNvPr>
          <p:cNvCxnSpPr/>
          <p:nvPr/>
        </p:nvCxnSpPr>
        <p:spPr>
          <a:xfrm flipH="1" flipV="1">
            <a:off x="6705601" y="2831431"/>
            <a:ext cx="1042736" cy="120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20C7996-1FE3-4091-9CD2-17DA6C8D4A22}"/>
              </a:ext>
            </a:extLst>
          </p:cNvPr>
          <p:cNvCxnSpPr/>
          <p:nvPr/>
        </p:nvCxnSpPr>
        <p:spPr>
          <a:xfrm flipV="1">
            <a:off x="5382127" y="2847474"/>
            <a:ext cx="1042736" cy="1171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0A3C8AF-C165-4917-9DE6-FB62EE44A5A3}"/>
              </a:ext>
            </a:extLst>
          </p:cNvPr>
          <p:cNvCxnSpPr/>
          <p:nvPr/>
        </p:nvCxnSpPr>
        <p:spPr>
          <a:xfrm flipV="1">
            <a:off x="2245894" y="312821"/>
            <a:ext cx="2005264" cy="2245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40BFBE6E-2CB4-426E-84C5-1DBE9881D02D}"/>
              </a:ext>
            </a:extLst>
          </p:cNvPr>
          <p:cNvCxnSpPr/>
          <p:nvPr/>
        </p:nvCxnSpPr>
        <p:spPr>
          <a:xfrm flipV="1">
            <a:off x="4612105" y="272717"/>
            <a:ext cx="3721768" cy="160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A7B3F47E-00E8-4ACE-85BE-FCE70CEF4FDC}"/>
              </a:ext>
            </a:extLst>
          </p:cNvPr>
          <p:cNvCxnSpPr/>
          <p:nvPr/>
        </p:nvCxnSpPr>
        <p:spPr>
          <a:xfrm flipV="1">
            <a:off x="4251158" y="32085"/>
            <a:ext cx="3954379" cy="252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2FA8CBB-5D20-433F-B9C1-D33E8D2E9B0A}"/>
              </a:ext>
            </a:extLst>
          </p:cNvPr>
          <p:cNvCxnSpPr/>
          <p:nvPr/>
        </p:nvCxnSpPr>
        <p:spPr>
          <a:xfrm flipV="1">
            <a:off x="2510589" y="569495"/>
            <a:ext cx="1816768" cy="2037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43E89DF-83AA-43F4-927A-79062C4069B4}"/>
              </a:ext>
            </a:extLst>
          </p:cNvPr>
          <p:cNvCxnSpPr/>
          <p:nvPr/>
        </p:nvCxnSpPr>
        <p:spPr>
          <a:xfrm>
            <a:off x="4327357" y="569495"/>
            <a:ext cx="2097506" cy="2037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DDC95C4-A0A9-4F7A-8F6C-5D38D4683C04}"/>
              </a:ext>
            </a:extLst>
          </p:cNvPr>
          <p:cNvCxnSpPr/>
          <p:nvPr/>
        </p:nvCxnSpPr>
        <p:spPr>
          <a:xfrm>
            <a:off x="4612105" y="433138"/>
            <a:ext cx="2077453" cy="212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8CBEC0AF-9D54-4498-98BD-A3784A5A2E88}"/>
              </a:ext>
            </a:extLst>
          </p:cNvPr>
          <p:cNvSpPr/>
          <p:nvPr/>
        </p:nvSpPr>
        <p:spPr>
          <a:xfrm>
            <a:off x="4567989" y="284748"/>
            <a:ext cx="136358" cy="136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BC45895-6AF5-43FF-8B5D-99D75E1785BE}"/>
              </a:ext>
            </a:extLst>
          </p:cNvPr>
          <p:cNvSpPr/>
          <p:nvPr/>
        </p:nvSpPr>
        <p:spPr>
          <a:xfrm>
            <a:off x="4768151" y="281234"/>
            <a:ext cx="136358" cy="136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FE3106AB-1D64-429E-9FD2-2DF891C3F5A7}"/>
              </a:ext>
            </a:extLst>
          </p:cNvPr>
          <p:cNvSpPr/>
          <p:nvPr/>
        </p:nvSpPr>
        <p:spPr>
          <a:xfrm>
            <a:off x="4968313" y="272161"/>
            <a:ext cx="136358" cy="136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FCD4FECD-A748-47B2-BAE4-9F7952CE9B39}"/>
              </a:ext>
            </a:extLst>
          </p:cNvPr>
          <p:cNvSpPr/>
          <p:nvPr/>
        </p:nvSpPr>
        <p:spPr>
          <a:xfrm>
            <a:off x="5168475" y="264497"/>
            <a:ext cx="136358" cy="136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06C03C61-ED87-4697-A0E3-B8B61C2523CC}"/>
              </a:ext>
            </a:extLst>
          </p:cNvPr>
          <p:cNvSpPr/>
          <p:nvPr/>
        </p:nvSpPr>
        <p:spPr>
          <a:xfrm>
            <a:off x="5368637" y="256675"/>
            <a:ext cx="136358" cy="136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0303E30E-1ECB-4744-BED2-1E8FF4C52802}"/>
              </a:ext>
            </a:extLst>
          </p:cNvPr>
          <p:cNvSpPr/>
          <p:nvPr/>
        </p:nvSpPr>
        <p:spPr>
          <a:xfrm>
            <a:off x="5568799" y="245596"/>
            <a:ext cx="136358" cy="136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06546870-F19F-42BE-ABCC-B1FE4B1E44F1}"/>
              </a:ext>
            </a:extLst>
          </p:cNvPr>
          <p:cNvSpPr/>
          <p:nvPr/>
        </p:nvSpPr>
        <p:spPr>
          <a:xfrm>
            <a:off x="5768961" y="238171"/>
            <a:ext cx="136358" cy="136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9883A061-3657-487B-A43E-CB329D9A4B6D}"/>
              </a:ext>
            </a:extLst>
          </p:cNvPr>
          <p:cNvSpPr/>
          <p:nvPr/>
        </p:nvSpPr>
        <p:spPr>
          <a:xfrm>
            <a:off x="5969123" y="230704"/>
            <a:ext cx="136358" cy="136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435C65FB-8F62-47BC-A5B4-3D2D004B1F06}"/>
              </a:ext>
            </a:extLst>
          </p:cNvPr>
          <p:cNvSpPr/>
          <p:nvPr/>
        </p:nvSpPr>
        <p:spPr>
          <a:xfrm>
            <a:off x="6169285" y="221731"/>
            <a:ext cx="136358" cy="136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3F30ECE4-0E32-4D87-9E6D-6570398D9949}"/>
              </a:ext>
            </a:extLst>
          </p:cNvPr>
          <p:cNvSpPr/>
          <p:nvPr/>
        </p:nvSpPr>
        <p:spPr>
          <a:xfrm>
            <a:off x="6369447" y="213115"/>
            <a:ext cx="136358" cy="136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9CBD466-FAD9-4ED1-96BC-2BECBBE391A2}"/>
              </a:ext>
            </a:extLst>
          </p:cNvPr>
          <p:cNvSpPr/>
          <p:nvPr/>
        </p:nvSpPr>
        <p:spPr>
          <a:xfrm>
            <a:off x="6569609" y="202483"/>
            <a:ext cx="136358" cy="136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F979B8D1-356F-4DE8-9F4D-FA0F9A934C1F}"/>
              </a:ext>
            </a:extLst>
          </p:cNvPr>
          <p:cNvSpPr/>
          <p:nvPr/>
        </p:nvSpPr>
        <p:spPr>
          <a:xfrm>
            <a:off x="6769769" y="194313"/>
            <a:ext cx="136358" cy="136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2E9194F5-67A1-4556-9838-957A8DB99381}"/>
              </a:ext>
            </a:extLst>
          </p:cNvPr>
          <p:cNvSpPr/>
          <p:nvPr/>
        </p:nvSpPr>
        <p:spPr>
          <a:xfrm>
            <a:off x="6970295" y="184485"/>
            <a:ext cx="136358" cy="136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774B13BB-FB95-408D-AF5E-8CD7CDE1517A}"/>
              </a:ext>
            </a:extLst>
          </p:cNvPr>
          <p:cNvSpPr/>
          <p:nvPr/>
        </p:nvSpPr>
        <p:spPr>
          <a:xfrm>
            <a:off x="7176839" y="176462"/>
            <a:ext cx="136358" cy="136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D5B28DD7-8FB9-41FF-82AF-AA01605CA4AA}"/>
              </a:ext>
            </a:extLst>
          </p:cNvPr>
          <p:cNvSpPr/>
          <p:nvPr/>
        </p:nvSpPr>
        <p:spPr>
          <a:xfrm>
            <a:off x="7395410" y="168441"/>
            <a:ext cx="136358" cy="136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DAC9D85-6A68-4E8B-9B03-6AC05AA8836A}"/>
              </a:ext>
            </a:extLst>
          </p:cNvPr>
          <p:cNvSpPr txBox="1"/>
          <p:nvPr/>
        </p:nvSpPr>
        <p:spPr>
          <a:xfrm>
            <a:off x="417097" y="5883260"/>
            <a:ext cx="24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09F9539-E83D-4FE8-B1D8-BA45E8D0A2F8}"/>
              </a:ext>
            </a:extLst>
          </p:cNvPr>
          <p:cNvSpPr txBox="1"/>
          <p:nvPr/>
        </p:nvSpPr>
        <p:spPr>
          <a:xfrm>
            <a:off x="941674" y="5883260"/>
            <a:ext cx="24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0267964-7E22-4955-91E9-069ADC6D36E1}"/>
              </a:ext>
            </a:extLst>
          </p:cNvPr>
          <p:cNvSpPr txBox="1"/>
          <p:nvPr/>
        </p:nvSpPr>
        <p:spPr>
          <a:xfrm>
            <a:off x="1466251" y="5883260"/>
            <a:ext cx="24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89C3CD6-3AFE-45D2-A6E0-4C4925E7B583}"/>
              </a:ext>
            </a:extLst>
          </p:cNvPr>
          <p:cNvSpPr txBox="1"/>
          <p:nvPr/>
        </p:nvSpPr>
        <p:spPr>
          <a:xfrm>
            <a:off x="3039982" y="5883260"/>
            <a:ext cx="24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5121E97-4A57-4716-B070-A64BA9DC3DF2}"/>
              </a:ext>
            </a:extLst>
          </p:cNvPr>
          <p:cNvSpPr txBox="1"/>
          <p:nvPr/>
        </p:nvSpPr>
        <p:spPr>
          <a:xfrm>
            <a:off x="2515405" y="5883260"/>
            <a:ext cx="24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89825552-2673-4999-9453-87F2F7D797BE}"/>
              </a:ext>
            </a:extLst>
          </p:cNvPr>
          <p:cNvSpPr txBox="1"/>
          <p:nvPr/>
        </p:nvSpPr>
        <p:spPr>
          <a:xfrm>
            <a:off x="1990828" y="5883260"/>
            <a:ext cx="24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3F5688D-4485-42AB-A1B4-05FE6C44AC80}"/>
              </a:ext>
            </a:extLst>
          </p:cNvPr>
          <p:cNvSpPr txBox="1"/>
          <p:nvPr/>
        </p:nvSpPr>
        <p:spPr>
          <a:xfrm>
            <a:off x="4089136" y="5883260"/>
            <a:ext cx="24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2799066-5E1A-4B8B-B587-7435CADD1F15}"/>
              </a:ext>
            </a:extLst>
          </p:cNvPr>
          <p:cNvSpPr txBox="1"/>
          <p:nvPr/>
        </p:nvSpPr>
        <p:spPr>
          <a:xfrm>
            <a:off x="3564559" y="5883260"/>
            <a:ext cx="24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13F3A33-4BBF-4B80-802F-C1B6F5F89C50}"/>
              </a:ext>
            </a:extLst>
          </p:cNvPr>
          <p:cNvSpPr txBox="1"/>
          <p:nvPr/>
        </p:nvSpPr>
        <p:spPr>
          <a:xfrm>
            <a:off x="4613713" y="5883260"/>
            <a:ext cx="24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8F48F05-9A3E-4A19-9559-5DC5FCEFAFB6}"/>
              </a:ext>
            </a:extLst>
          </p:cNvPr>
          <p:cNvSpPr txBox="1"/>
          <p:nvPr/>
        </p:nvSpPr>
        <p:spPr>
          <a:xfrm>
            <a:off x="5138290" y="5883260"/>
            <a:ext cx="24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J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1C201DC-D3B0-4AA0-A3EC-A8BF10EDD21A}"/>
              </a:ext>
            </a:extLst>
          </p:cNvPr>
          <p:cNvSpPr txBox="1"/>
          <p:nvPr/>
        </p:nvSpPr>
        <p:spPr>
          <a:xfrm>
            <a:off x="6187444" y="5883260"/>
            <a:ext cx="24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F35AA97A-82FC-4F7A-8C75-4C096209B507}"/>
              </a:ext>
            </a:extLst>
          </p:cNvPr>
          <p:cNvSpPr txBox="1"/>
          <p:nvPr/>
        </p:nvSpPr>
        <p:spPr>
          <a:xfrm>
            <a:off x="5662867" y="5883260"/>
            <a:ext cx="24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K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5A6C0ED-2972-4664-ADC4-FF6AF37B9223}"/>
              </a:ext>
            </a:extLst>
          </p:cNvPr>
          <p:cNvSpPr txBox="1"/>
          <p:nvPr/>
        </p:nvSpPr>
        <p:spPr>
          <a:xfrm>
            <a:off x="7236598" y="5883260"/>
            <a:ext cx="24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C5990E7-3AA0-4C7A-B17D-2FEBE4FD4526}"/>
              </a:ext>
            </a:extLst>
          </p:cNvPr>
          <p:cNvSpPr txBox="1"/>
          <p:nvPr/>
        </p:nvSpPr>
        <p:spPr>
          <a:xfrm>
            <a:off x="6712021" y="5883260"/>
            <a:ext cx="24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31EE00E-4EF9-4305-BA11-596271495D62}"/>
              </a:ext>
            </a:extLst>
          </p:cNvPr>
          <p:cNvSpPr txBox="1"/>
          <p:nvPr/>
        </p:nvSpPr>
        <p:spPr>
          <a:xfrm>
            <a:off x="8285747" y="5883260"/>
            <a:ext cx="24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3591BA9-F52B-41E6-983F-C28D7F01C36F}"/>
              </a:ext>
            </a:extLst>
          </p:cNvPr>
          <p:cNvSpPr txBox="1"/>
          <p:nvPr/>
        </p:nvSpPr>
        <p:spPr>
          <a:xfrm>
            <a:off x="7761175" y="5883260"/>
            <a:ext cx="24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FAC12DE5-6AA4-48D5-8C14-EA0B5A8CD681}"/>
              </a:ext>
            </a:extLst>
          </p:cNvPr>
          <p:cNvCxnSpPr/>
          <p:nvPr/>
        </p:nvCxnSpPr>
        <p:spPr>
          <a:xfrm flipH="1">
            <a:off x="4315329" y="417096"/>
            <a:ext cx="160418" cy="1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3029EA0F-C446-4066-A52E-652B6140E562}"/>
              </a:ext>
            </a:extLst>
          </p:cNvPr>
          <p:cNvCxnSpPr/>
          <p:nvPr/>
        </p:nvCxnSpPr>
        <p:spPr>
          <a:xfrm>
            <a:off x="2253917" y="2911642"/>
            <a:ext cx="128336" cy="20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CFA6E19C-5018-4B6D-9ED5-2FB2EE89D40D}"/>
              </a:ext>
            </a:extLst>
          </p:cNvPr>
          <p:cNvCxnSpPr/>
          <p:nvPr/>
        </p:nvCxnSpPr>
        <p:spPr>
          <a:xfrm>
            <a:off x="6424863" y="2911642"/>
            <a:ext cx="136359" cy="20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156A18A8-4076-4F47-A59B-34A15F5E48A4}"/>
              </a:ext>
            </a:extLst>
          </p:cNvPr>
          <p:cNvCxnSpPr/>
          <p:nvPr/>
        </p:nvCxnSpPr>
        <p:spPr>
          <a:xfrm flipH="1">
            <a:off x="7591928" y="4387514"/>
            <a:ext cx="156409" cy="18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70B2ABC6-E58F-4441-8366-B57215B98B54}"/>
              </a:ext>
            </a:extLst>
          </p:cNvPr>
          <p:cNvCxnSpPr/>
          <p:nvPr/>
        </p:nvCxnSpPr>
        <p:spPr>
          <a:xfrm flipH="1">
            <a:off x="8133346" y="5345940"/>
            <a:ext cx="68179" cy="172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0B384358-2B70-43F0-82AA-6972740A145D}"/>
              </a:ext>
            </a:extLst>
          </p:cNvPr>
          <p:cNvCxnSpPr/>
          <p:nvPr/>
        </p:nvCxnSpPr>
        <p:spPr>
          <a:xfrm>
            <a:off x="6970295" y="5345940"/>
            <a:ext cx="136358" cy="20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8039AF4-4BB1-442A-9F91-17BF9E7150D4}"/>
              </a:ext>
            </a:extLst>
          </p:cNvPr>
          <p:cNvCxnSpPr/>
          <p:nvPr/>
        </p:nvCxnSpPr>
        <p:spPr>
          <a:xfrm flipH="1">
            <a:off x="5494426" y="4387514"/>
            <a:ext cx="136358" cy="15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DA27D8CF-8AE3-4123-A21C-D7CD1C4A70EE}"/>
              </a:ext>
            </a:extLst>
          </p:cNvPr>
          <p:cNvCxnSpPr/>
          <p:nvPr/>
        </p:nvCxnSpPr>
        <p:spPr>
          <a:xfrm flipH="1">
            <a:off x="3433010" y="4387514"/>
            <a:ext cx="136358" cy="18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21705A9E-0477-4968-BAA8-DA384E164A13}"/>
              </a:ext>
            </a:extLst>
          </p:cNvPr>
          <p:cNvCxnSpPr/>
          <p:nvPr/>
        </p:nvCxnSpPr>
        <p:spPr>
          <a:xfrm flipH="1">
            <a:off x="1323473" y="4339572"/>
            <a:ext cx="128338" cy="20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0377D34-DFD2-4103-A684-63E7019490D0}"/>
              </a:ext>
            </a:extLst>
          </p:cNvPr>
          <p:cNvCxnSpPr/>
          <p:nvPr/>
        </p:nvCxnSpPr>
        <p:spPr>
          <a:xfrm>
            <a:off x="673768" y="5345940"/>
            <a:ext cx="154405" cy="18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8FE18D4A-6A75-4711-B497-770B32AA3ADA}"/>
              </a:ext>
            </a:extLst>
          </p:cNvPr>
          <p:cNvCxnSpPr/>
          <p:nvPr/>
        </p:nvCxnSpPr>
        <p:spPr>
          <a:xfrm flipH="1">
            <a:off x="1831808" y="5345940"/>
            <a:ext cx="140370" cy="18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93797430-99B7-40F3-9C9B-1A165D413B06}"/>
              </a:ext>
            </a:extLst>
          </p:cNvPr>
          <p:cNvCxnSpPr/>
          <p:nvPr/>
        </p:nvCxnSpPr>
        <p:spPr>
          <a:xfrm>
            <a:off x="2791327" y="5345940"/>
            <a:ext cx="120316" cy="20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79B28E08-2DD3-4CB3-9D0E-E8D247300009}"/>
              </a:ext>
            </a:extLst>
          </p:cNvPr>
          <p:cNvCxnSpPr/>
          <p:nvPr/>
        </p:nvCxnSpPr>
        <p:spPr>
          <a:xfrm>
            <a:off x="3860130" y="5311897"/>
            <a:ext cx="118313" cy="214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29B7EB4F-0124-4F54-BA42-A77E9C8354AB}"/>
              </a:ext>
            </a:extLst>
          </p:cNvPr>
          <p:cNvCxnSpPr/>
          <p:nvPr/>
        </p:nvCxnSpPr>
        <p:spPr>
          <a:xfrm flipH="1">
            <a:off x="4981071" y="5293895"/>
            <a:ext cx="112294" cy="24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7012E12A-BDFB-42F2-988A-4FAB688F83BA}"/>
              </a:ext>
            </a:extLst>
          </p:cNvPr>
          <p:cNvCxnSpPr/>
          <p:nvPr/>
        </p:nvCxnSpPr>
        <p:spPr>
          <a:xfrm flipH="1">
            <a:off x="6039853" y="5345940"/>
            <a:ext cx="68179" cy="20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5ACF9D90-49CF-4CB9-A4AE-3255D0BAE99E}"/>
              </a:ext>
            </a:extLst>
          </p:cNvPr>
          <p:cNvSpPr txBox="1"/>
          <p:nvPr/>
        </p:nvSpPr>
        <p:spPr>
          <a:xfrm>
            <a:off x="7820526" y="427122"/>
            <a:ext cx="36816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This dynamic model describes a system of branches and balls. In this example of depth = 4, there are 15 balls and 16 containers. </a:t>
            </a:r>
            <a:br>
              <a:rPr lang="en-AU" dirty="0"/>
            </a:b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At each intersection is a gate. When a ball passes a gate it will pass down the open side, and then the gate will switch direction to the other side.</a:t>
            </a:r>
            <a:br>
              <a:rPr lang="en-AU"/>
            </a:b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Which container will not receive a ball when all balls have passed through  the system?</a:t>
            </a:r>
          </a:p>
        </p:txBody>
      </p:sp>
    </p:spTree>
    <p:extLst>
      <p:ext uri="{BB962C8B-B14F-4D97-AF65-F5344CB8AC3E}">
        <p14:creationId xmlns:p14="http://schemas.microsoft.com/office/powerpoint/2010/main" val="3030672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264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Coding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Finn</dc:creator>
  <cp:lastModifiedBy>Trevor Raiss</cp:lastModifiedBy>
  <cp:revision>21</cp:revision>
  <cp:lastPrinted>2017-07-03T02:01:24Z</cp:lastPrinted>
  <dcterms:created xsi:type="dcterms:W3CDTF">2017-07-03T01:21:07Z</dcterms:created>
  <dcterms:modified xsi:type="dcterms:W3CDTF">2021-06-09T00:36:33Z</dcterms:modified>
</cp:coreProperties>
</file>