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93" r:id="rId5"/>
    <p:sldId id="294" r:id="rId6"/>
    <p:sldId id="295" r:id="rId7"/>
    <p:sldId id="297" r:id="rId8"/>
    <p:sldId id="298" r:id="rId9"/>
    <p:sldId id="284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92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B710F"/>
    <a:srgbClr val="2E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550" autoAdjust="0"/>
  </p:normalViewPr>
  <p:slideViewPr>
    <p:cSldViewPr snapToGrid="0">
      <p:cViewPr>
        <p:scale>
          <a:sx n="100" d="100"/>
          <a:sy n="100" d="100"/>
        </p:scale>
        <p:origin x="-978" y="-2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0D847-EA56-4291-9548-720A5B8199B1}" type="datetimeFigureOut">
              <a:rPr lang="zh-CN" altLang="en-US" smtClean="0"/>
              <a:t>2017/3/5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5CAB-CA1E-464F-BBFC-A09820276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2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5CAB-CA1E-464F-BBFC-A09820276F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9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5CAB-CA1E-464F-BBFC-A09820276F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8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百度的级别架构分成四条线。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技术序列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T3 - T11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（一般对应阿里高一级序列，如：百度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T3=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T5/T6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属于部门骨干，非常抢手，人人猎中相当一部分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人选都来自这个序列）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产品运营序列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p3-P11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（产品和运营岗，对应阿里高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1-1.5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级序列 百度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p3=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P4-P5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后勤支持部门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S3-S11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主要是公共、行政、渠道等等，晋升比较困难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管理序列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M1-M5 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每一级又分为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个子级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M1B 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最低的是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M1A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，至少是部门二把手了，李明远是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M3.2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，以前的汤和松都是这个级别，李彦宏是唯一的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M5,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开始就有机会加入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E——star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，类似于阿里的合伙人会议，属于最高战略决策层。</a:t>
            </a:r>
            <a:endParaRPr lang="zh-CN" altLang="en-US" dirty="0" smtClean="0"/>
          </a:p>
          <a:p>
            <a:r>
              <a:rPr lang="zh-CN" altLang="en-US" dirty="0" smtClean="0"/>
              <a:t> </a:t>
            </a:r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阿里巴巴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阿里系的纯技术线（项目经理一类的不算）分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P1 - P14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研发工程师（原则上本科）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P05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研发工程师（原则上硕士）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P06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高级研发工程师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P07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P08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高级专家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P09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资深专家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P10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研究员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高级研究员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科学家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高级科学家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是管理路线：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主管 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经理 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相当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M3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高级经理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M4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总监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M5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高级总监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马云是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，阿里巴巴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就他一个</a:t>
            </a:r>
            <a:endParaRPr lang="zh-CN" altLang="en-US" dirty="0" smtClean="0"/>
          </a:p>
          <a:p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腾讯</a:t>
            </a:r>
            <a:endParaRPr lang="zh-CN" altLang="en-US" dirty="0" smtClean="0"/>
          </a:p>
          <a:p>
            <a:r>
              <a:rPr lang="zh-CN" altLang="en-US" dirty="0" smtClean="0"/>
              <a:t>腾讯职级体系分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级，最低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级，最高</a:t>
            </a:r>
            <a:r>
              <a:rPr lang="en-US" altLang="zh-CN" dirty="0" smtClean="0"/>
              <a:t>6</a:t>
            </a:r>
            <a:r>
              <a:rPr lang="zh-CN" altLang="en-US" dirty="0" smtClean="0"/>
              <a:t>级。</a:t>
            </a:r>
            <a:br>
              <a:rPr lang="zh-CN" altLang="en-US" dirty="0" smtClean="0"/>
            </a:br>
            <a:r>
              <a:rPr lang="zh-CN" altLang="en-US" dirty="0" smtClean="0"/>
              <a:t>同时按照岗位又划分为四大通道，内部也叫“族”，比如：</a:t>
            </a:r>
            <a:br>
              <a:rPr lang="zh-CN" altLang="en-US" dirty="0" smtClean="0"/>
            </a:br>
            <a:r>
              <a:rPr lang="zh-CN" altLang="en-US" dirty="0" smtClean="0"/>
              <a:t>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项目通道，简称</a:t>
            </a:r>
            <a:r>
              <a:rPr lang="en-US" altLang="zh-CN" dirty="0" smtClean="0"/>
              <a:t>P</a:t>
            </a:r>
            <a:r>
              <a:rPr lang="zh-CN" altLang="en-US" dirty="0" smtClean="0"/>
              <a:t>族</a:t>
            </a:r>
            <a:br>
              <a:rPr lang="zh-CN" altLang="en-US" dirty="0" smtClean="0"/>
            </a:br>
            <a:r>
              <a:rPr lang="zh-CN" altLang="en-US" dirty="0" smtClean="0"/>
              <a:t>技术通道，简称</a:t>
            </a:r>
            <a:r>
              <a:rPr lang="en-US" altLang="zh-CN" dirty="0" smtClean="0"/>
              <a:t>T</a:t>
            </a:r>
            <a:r>
              <a:rPr lang="zh-CN" altLang="en-US" dirty="0" smtClean="0"/>
              <a:t>族</a:t>
            </a:r>
            <a:br>
              <a:rPr lang="zh-CN" altLang="en-US" dirty="0" smtClean="0"/>
            </a:br>
            <a:r>
              <a:rPr lang="zh-CN" altLang="en-US" dirty="0" smtClean="0"/>
              <a:t>市场通道，简称</a:t>
            </a:r>
            <a:r>
              <a:rPr lang="en-US" altLang="zh-CN" dirty="0" smtClean="0"/>
              <a:t>M</a:t>
            </a:r>
            <a:r>
              <a:rPr lang="zh-CN" altLang="en-US" dirty="0" smtClean="0"/>
              <a:t>族</a:t>
            </a:r>
            <a:br>
              <a:rPr lang="zh-CN" altLang="en-US" dirty="0" smtClean="0"/>
            </a:br>
            <a:r>
              <a:rPr lang="zh-CN" altLang="en-US" dirty="0" smtClean="0"/>
              <a:t>职能通道，简称</a:t>
            </a:r>
            <a:r>
              <a:rPr lang="en-US" altLang="zh-CN" dirty="0" smtClean="0"/>
              <a:t>S</a:t>
            </a:r>
            <a:r>
              <a:rPr lang="zh-CN" altLang="en-US" dirty="0" smtClean="0"/>
              <a:t>族</a:t>
            </a:r>
            <a:br>
              <a:rPr lang="zh-CN" altLang="en-US" dirty="0" smtClean="0"/>
            </a:br>
            <a:r>
              <a:rPr lang="zh-CN" altLang="en-US" dirty="0" smtClean="0"/>
              <a:t>以</a:t>
            </a:r>
            <a:r>
              <a:rPr lang="en-US" altLang="zh-CN" dirty="0" smtClean="0"/>
              <a:t>T</a:t>
            </a:r>
            <a:r>
              <a:rPr lang="zh-CN" altLang="en-US" dirty="0" smtClean="0"/>
              <a:t>族为例，分别为：</a:t>
            </a:r>
            <a:br>
              <a:rPr lang="zh-CN" altLang="en-US" dirty="0" smtClean="0"/>
            </a:br>
            <a:r>
              <a:rPr lang="en-US" altLang="zh-CN" dirty="0" smtClean="0"/>
              <a:t>T1</a:t>
            </a:r>
            <a:r>
              <a:rPr lang="zh-CN" altLang="en-US" dirty="0" smtClean="0"/>
              <a:t>：助理工程师 （一般为校招新人）</a:t>
            </a:r>
            <a:br>
              <a:rPr lang="zh-CN" altLang="en-US" dirty="0" smtClean="0"/>
            </a:br>
            <a:r>
              <a:rPr lang="en-US" altLang="zh-CN" dirty="0" smtClean="0"/>
              <a:t>T2</a:t>
            </a:r>
            <a:r>
              <a:rPr lang="zh-CN" altLang="en-US" dirty="0" smtClean="0"/>
              <a:t>：工程师</a:t>
            </a:r>
            <a:br>
              <a:rPr lang="zh-CN" altLang="en-US" dirty="0" smtClean="0"/>
            </a:br>
            <a:r>
              <a:rPr lang="en-US" altLang="zh-CN" dirty="0" smtClean="0"/>
              <a:t>T3</a:t>
            </a:r>
            <a:r>
              <a:rPr lang="zh-CN" altLang="en-US" dirty="0" smtClean="0"/>
              <a:t>：高级工程师 </a:t>
            </a:r>
            <a:r>
              <a:rPr lang="en-US" altLang="zh-CN" dirty="0" smtClean="0"/>
              <a:t>3-1</a:t>
            </a:r>
            <a:r>
              <a:rPr lang="zh-CN" altLang="en-US" dirty="0" smtClean="0"/>
              <a:t>相当于阿里的</a:t>
            </a:r>
            <a:r>
              <a:rPr lang="en-US" altLang="zh-CN" dirty="0" smtClean="0"/>
              <a:t>p6+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p7</a:t>
            </a:r>
            <a:r>
              <a:rPr lang="zh-CN" altLang="en-US" dirty="0" smtClean="0"/>
              <a:t>（能力强可能到</a:t>
            </a:r>
            <a:r>
              <a:rPr lang="en-US" altLang="zh-CN" dirty="0" smtClean="0"/>
              <a:t>p7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T4</a:t>
            </a:r>
            <a:r>
              <a:rPr lang="zh-CN" altLang="en-US" dirty="0" smtClean="0"/>
              <a:t>：专家工程师</a:t>
            </a:r>
            <a:br>
              <a:rPr lang="zh-CN" altLang="en-US" dirty="0" smtClean="0"/>
            </a:br>
            <a:r>
              <a:rPr lang="en-US" altLang="zh-CN" dirty="0" smtClean="0"/>
              <a:t>T5</a:t>
            </a:r>
            <a:r>
              <a:rPr lang="zh-CN" altLang="en-US" dirty="0" smtClean="0"/>
              <a:t>：科学家</a:t>
            </a:r>
            <a:br>
              <a:rPr lang="zh-CN" altLang="en-US" dirty="0" smtClean="0"/>
            </a:br>
            <a:r>
              <a:rPr lang="en-US" altLang="zh-CN" dirty="0" smtClean="0"/>
              <a:t>T6</a:t>
            </a:r>
            <a:r>
              <a:rPr lang="zh-CN" altLang="en-US" dirty="0" smtClean="0"/>
              <a:t>：首席科学家</a:t>
            </a:r>
            <a:br>
              <a:rPr lang="zh-CN" altLang="en-US" dirty="0" smtClean="0"/>
            </a:br>
            <a:r>
              <a:rPr lang="zh-CN" altLang="en-US" dirty="0" smtClean="0"/>
              <a:t>目前全腾讯貌似就一个</a:t>
            </a:r>
            <a:r>
              <a:rPr lang="en-US" altLang="zh-CN" dirty="0" smtClean="0"/>
              <a:t>T6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每一级之间又分为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个子级，</a:t>
            </a:r>
            <a:r>
              <a:rPr lang="en-US" altLang="zh-CN" dirty="0" smtClean="0"/>
              <a:t>3-1</a:t>
            </a:r>
            <a:r>
              <a:rPr lang="zh-CN" altLang="en-US" dirty="0" smtClean="0"/>
              <a:t>是任命组长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副组长的必要条件，其他线也是这样。</a:t>
            </a:r>
            <a:br>
              <a:rPr lang="zh-CN" altLang="en-US" dirty="0" smtClean="0"/>
            </a:br>
            <a:r>
              <a:rPr lang="en-US" altLang="zh-CN" dirty="0" smtClean="0"/>
              <a:t>T4</a:t>
            </a:r>
            <a:r>
              <a:rPr lang="zh-CN" altLang="en-US" dirty="0" smtClean="0"/>
              <a:t>基本为总监级，也不排除有</a:t>
            </a:r>
            <a:r>
              <a:rPr lang="en-US" altLang="zh-CN" dirty="0" smtClean="0"/>
              <a:t>T3-3</a:t>
            </a:r>
            <a:r>
              <a:rPr lang="zh-CN" altLang="en-US" dirty="0" smtClean="0"/>
              <a:t>的总监，因为</a:t>
            </a:r>
            <a:r>
              <a:rPr lang="en-US" altLang="zh-CN" dirty="0" smtClean="0"/>
              <a:t>T4</a:t>
            </a:r>
            <a:r>
              <a:rPr lang="zh-CN" altLang="en-US" dirty="0" smtClean="0"/>
              <a:t>非常难晋级。</a:t>
            </a:r>
            <a:br>
              <a:rPr lang="zh-CN" altLang="en-US" dirty="0" smtClean="0"/>
            </a:br>
            <a:r>
              <a:rPr lang="zh-CN" altLang="en-US" dirty="0" smtClean="0"/>
              <a:t>腾讯内部是按级别划分的从</a:t>
            </a:r>
            <a:r>
              <a:rPr lang="en-US" altLang="zh-CN" dirty="0" smtClean="0"/>
              <a:t>T1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T6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5CAB-CA1E-464F-BBFC-A09820276F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7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5CAB-CA1E-464F-BBFC-A09820276F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7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5CAB-CA1E-464F-BBFC-A09820276F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7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16000">
              <a:schemeClr val="accent4">
                <a:lumMod val="40000"/>
                <a:lumOff val="60000"/>
              </a:schemeClr>
            </a:gs>
            <a:gs pos="42000">
              <a:schemeClr val="accent4"/>
            </a:gs>
            <a:gs pos="85000">
              <a:srgbClr val="FB710F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4"/>
          <p:cNvSpPr>
            <a:spLocks noEditPoints="1" noChangeArrowheads="1"/>
          </p:cNvSpPr>
          <p:nvPr userDrawn="1"/>
        </p:nvSpPr>
        <p:spPr bwMode="auto">
          <a:xfrm>
            <a:off x="9982200" y="5097463"/>
            <a:ext cx="434975" cy="436562"/>
          </a:xfrm>
          <a:custGeom>
            <a:avLst/>
            <a:gdLst>
              <a:gd name="T0" fmla="*/ 98 w 196"/>
              <a:gd name="T1" fmla="*/ 197 h 197"/>
              <a:gd name="T2" fmla="*/ 196 w 196"/>
              <a:gd name="T3" fmla="*/ 99 h 197"/>
              <a:gd name="T4" fmla="*/ 98 w 196"/>
              <a:gd name="T5" fmla="*/ 0 h 197"/>
              <a:gd name="T6" fmla="*/ 0 w 196"/>
              <a:gd name="T7" fmla="*/ 99 h 197"/>
              <a:gd name="T8" fmla="*/ 98 w 196"/>
              <a:gd name="T9" fmla="*/ 197 h 197"/>
              <a:gd name="T10" fmla="*/ 38 w 196"/>
              <a:gd name="T11" fmla="*/ 166 h 197"/>
              <a:gd name="T12" fmla="*/ 30 w 196"/>
              <a:gd name="T13" fmla="*/ 158 h 197"/>
              <a:gd name="T14" fmla="*/ 49 w 196"/>
              <a:gd name="T15" fmla="*/ 140 h 197"/>
              <a:gd name="T16" fmla="*/ 57 w 196"/>
              <a:gd name="T17" fmla="*/ 148 h 197"/>
              <a:gd name="T18" fmla="*/ 38 w 196"/>
              <a:gd name="T19" fmla="*/ 166 h 197"/>
              <a:gd name="T20" fmla="*/ 103 w 196"/>
              <a:gd name="T21" fmla="*/ 188 h 197"/>
              <a:gd name="T22" fmla="*/ 92 w 196"/>
              <a:gd name="T23" fmla="*/ 188 h 197"/>
              <a:gd name="T24" fmla="*/ 92 w 196"/>
              <a:gd name="T25" fmla="*/ 162 h 197"/>
              <a:gd name="T26" fmla="*/ 103 w 196"/>
              <a:gd name="T27" fmla="*/ 162 h 197"/>
              <a:gd name="T28" fmla="*/ 103 w 196"/>
              <a:gd name="T29" fmla="*/ 188 h 197"/>
              <a:gd name="T30" fmla="*/ 188 w 196"/>
              <a:gd name="T31" fmla="*/ 104 h 197"/>
              <a:gd name="T32" fmla="*/ 161 w 196"/>
              <a:gd name="T33" fmla="*/ 104 h 197"/>
              <a:gd name="T34" fmla="*/ 161 w 196"/>
              <a:gd name="T35" fmla="*/ 93 h 197"/>
              <a:gd name="T36" fmla="*/ 188 w 196"/>
              <a:gd name="T37" fmla="*/ 93 h 197"/>
              <a:gd name="T38" fmla="*/ 188 w 196"/>
              <a:gd name="T39" fmla="*/ 104 h 197"/>
              <a:gd name="T40" fmla="*/ 157 w 196"/>
              <a:gd name="T41" fmla="*/ 31 h 197"/>
              <a:gd name="T42" fmla="*/ 165 w 196"/>
              <a:gd name="T43" fmla="*/ 39 h 197"/>
              <a:gd name="T44" fmla="*/ 147 w 196"/>
              <a:gd name="T45" fmla="*/ 58 h 197"/>
              <a:gd name="T46" fmla="*/ 139 w 196"/>
              <a:gd name="T47" fmla="*/ 50 h 197"/>
              <a:gd name="T48" fmla="*/ 157 w 196"/>
              <a:gd name="T49" fmla="*/ 31 h 197"/>
              <a:gd name="T50" fmla="*/ 147 w 196"/>
              <a:gd name="T51" fmla="*/ 140 h 197"/>
              <a:gd name="T52" fmla="*/ 165 w 196"/>
              <a:gd name="T53" fmla="*/ 158 h 197"/>
              <a:gd name="T54" fmla="*/ 157 w 196"/>
              <a:gd name="T55" fmla="*/ 166 h 197"/>
              <a:gd name="T56" fmla="*/ 139 w 196"/>
              <a:gd name="T57" fmla="*/ 148 h 197"/>
              <a:gd name="T58" fmla="*/ 147 w 196"/>
              <a:gd name="T59" fmla="*/ 140 h 197"/>
              <a:gd name="T60" fmla="*/ 92 w 196"/>
              <a:gd name="T61" fmla="*/ 9 h 197"/>
              <a:gd name="T62" fmla="*/ 103 w 196"/>
              <a:gd name="T63" fmla="*/ 9 h 197"/>
              <a:gd name="T64" fmla="*/ 103 w 196"/>
              <a:gd name="T65" fmla="*/ 35 h 197"/>
              <a:gd name="T66" fmla="*/ 92 w 196"/>
              <a:gd name="T67" fmla="*/ 35 h 197"/>
              <a:gd name="T68" fmla="*/ 92 w 196"/>
              <a:gd name="T69" fmla="*/ 9 h 197"/>
              <a:gd name="T70" fmla="*/ 82 w 196"/>
              <a:gd name="T71" fmla="*/ 76 h 197"/>
              <a:gd name="T72" fmla="*/ 99 w 196"/>
              <a:gd name="T73" fmla="*/ 92 h 197"/>
              <a:gd name="T74" fmla="*/ 130 w 196"/>
              <a:gd name="T75" fmla="*/ 62 h 197"/>
              <a:gd name="T76" fmla="*/ 137 w 196"/>
              <a:gd name="T77" fmla="*/ 70 h 197"/>
              <a:gd name="T78" fmla="*/ 99 w 196"/>
              <a:gd name="T79" fmla="*/ 108 h 197"/>
              <a:gd name="T80" fmla="*/ 74 w 196"/>
              <a:gd name="T81" fmla="*/ 84 h 197"/>
              <a:gd name="T82" fmla="*/ 82 w 196"/>
              <a:gd name="T83" fmla="*/ 76 h 197"/>
              <a:gd name="T84" fmla="*/ 38 w 196"/>
              <a:gd name="T85" fmla="*/ 31 h 197"/>
              <a:gd name="T86" fmla="*/ 57 w 196"/>
              <a:gd name="T87" fmla="*/ 50 h 197"/>
              <a:gd name="T88" fmla="*/ 49 w 196"/>
              <a:gd name="T89" fmla="*/ 58 h 197"/>
              <a:gd name="T90" fmla="*/ 30 w 196"/>
              <a:gd name="T91" fmla="*/ 39 h 197"/>
              <a:gd name="T92" fmla="*/ 38 w 196"/>
              <a:gd name="T93" fmla="*/ 31 h 197"/>
              <a:gd name="T94" fmla="*/ 34 w 196"/>
              <a:gd name="T95" fmla="*/ 104 h 197"/>
              <a:gd name="T96" fmla="*/ 8 w 196"/>
              <a:gd name="T97" fmla="*/ 104 h 197"/>
              <a:gd name="T98" fmla="*/ 8 w 196"/>
              <a:gd name="T99" fmla="*/ 93 h 197"/>
              <a:gd name="T100" fmla="*/ 34 w 196"/>
              <a:gd name="T101" fmla="*/ 93 h 197"/>
              <a:gd name="T102" fmla="*/ 34 w 196"/>
              <a:gd name="T103" fmla="*/ 10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197">
                <a:moveTo>
                  <a:pt x="98" y="197"/>
                </a:moveTo>
                <a:cubicBezTo>
                  <a:pt x="152" y="197"/>
                  <a:pt x="196" y="153"/>
                  <a:pt x="196" y="99"/>
                </a:cubicBezTo>
                <a:cubicBezTo>
                  <a:pt x="196" y="44"/>
                  <a:pt x="152" y="0"/>
                  <a:pt x="98" y="0"/>
                </a:cubicBezTo>
                <a:cubicBezTo>
                  <a:pt x="43" y="0"/>
                  <a:pt x="0" y="44"/>
                  <a:pt x="0" y="99"/>
                </a:cubicBezTo>
                <a:cubicBezTo>
                  <a:pt x="0" y="153"/>
                  <a:pt x="43" y="197"/>
                  <a:pt x="98" y="197"/>
                </a:cubicBezTo>
                <a:moveTo>
                  <a:pt x="38" y="166"/>
                </a:moveTo>
                <a:cubicBezTo>
                  <a:pt x="30" y="158"/>
                  <a:pt x="30" y="158"/>
                  <a:pt x="30" y="158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7" y="148"/>
                  <a:pt x="57" y="148"/>
                  <a:pt x="57" y="148"/>
                </a:cubicBezTo>
                <a:lnTo>
                  <a:pt x="38" y="166"/>
                </a:lnTo>
                <a:close/>
                <a:moveTo>
                  <a:pt x="103" y="188"/>
                </a:moveTo>
                <a:cubicBezTo>
                  <a:pt x="92" y="188"/>
                  <a:pt x="92" y="188"/>
                  <a:pt x="92" y="188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103" y="162"/>
                  <a:pt x="103" y="162"/>
                  <a:pt x="103" y="162"/>
                </a:cubicBezTo>
                <a:lnTo>
                  <a:pt x="103" y="188"/>
                </a:lnTo>
                <a:close/>
                <a:moveTo>
                  <a:pt x="188" y="104"/>
                </a:moveTo>
                <a:cubicBezTo>
                  <a:pt x="161" y="104"/>
                  <a:pt x="161" y="104"/>
                  <a:pt x="161" y="104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88" y="93"/>
                  <a:pt x="188" y="93"/>
                  <a:pt x="188" y="93"/>
                </a:cubicBezTo>
                <a:lnTo>
                  <a:pt x="188" y="104"/>
                </a:lnTo>
                <a:close/>
                <a:moveTo>
                  <a:pt x="157" y="31"/>
                </a:moveTo>
                <a:cubicBezTo>
                  <a:pt x="165" y="39"/>
                  <a:pt x="165" y="39"/>
                  <a:pt x="165" y="39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139" y="50"/>
                  <a:pt x="139" y="50"/>
                  <a:pt x="139" y="50"/>
                </a:cubicBezTo>
                <a:lnTo>
                  <a:pt x="157" y="31"/>
                </a:lnTo>
                <a:close/>
                <a:moveTo>
                  <a:pt x="147" y="140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39" y="148"/>
                  <a:pt x="139" y="148"/>
                  <a:pt x="139" y="148"/>
                </a:cubicBezTo>
                <a:lnTo>
                  <a:pt x="147" y="140"/>
                </a:lnTo>
                <a:close/>
                <a:moveTo>
                  <a:pt x="92" y="9"/>
                </a:moveTo>
                <a:cubicBezTo>
                  <a:pt x="103" y="9"/>
                  <a:pt x="103" y="9"/>
                  <a:pt x="103" y="9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92" y="35"/>
                  <a:pt x="92" y="35"/>
                  <a:pt x="92" y="35"/>
                </a:cubicBezTo>
                <a:lnTo>
                  <a:pt x="92" y="9"/>
                </a:lnTo>
                <a:close/>
                <a:moveTo>
                  <a:pt x="82" y="76"/>
                </a:moveTo>
                <a:cubicBezTo>
                  <a:pt x="99" y="92"/>
                  <a:pt x="99" y="92"/>
                  <a:pt x="99" y="9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74" y="84"/>
                  <a:pt x="74" y="84"/>
                  <a:pt x="74" y="84"/>
                </a:cubicBezTo>
                <a:lnTo>
                  <a:pt x="82" y="76"/>
                </a:lnTo>
                <a:close/>
                <a:moveTo>
                  <a:pt x="38" y="31"/>
                </a:moveTo>
                <a:cubicBezTo>
                  <a:pt x="57" y="50"/>
                  <a:pt x="57" y="50"/>
                  <a:pt x="57" y="50"/>
                </a:cubicBezTo>
                <a:cubicBezTo>
                  <a:pt x="49" y="58"/>
                  <a:pt x="49" y="58"/>
                  <a:pt x="49" y="58"/>
                </a:cubicBezTo>
                <a:cubicBezTo>
                  <a:pt x="30" y="39"/>
                  <a:pt x="30" y="39"/>
                  <a:pt x="30" y="39"/>
                </a:cubicBezTo>
                <a:lnTo>
                  <a:pt x="38" y="31"/>
                </a:lnTo>
                <a:close/>
                <a:moveTo>
                  <a:pt x="34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93"/>
                  <a:pt x="8" y="93"/>
                  <a:pt x="8" y="93"/>
                </a:cubicBezTo>
                <a:cubicBezTo>
                  <a:pt x="34" y="93"/>
                  <a:pt x="34" y="93"/>
                  <a:pt x="34" y="93"/>
                </a:cubicBezTo>
                <a:lnTo>
                  <a:pt x="34" y="104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" name="Freeform 29"/>
          <p:cNvSpPr>
            <a:spLocks noEditPoints="1" noChangeArrowheads="1"/>
          </p:cNvSpPr>
          <p:nvPr userDrawn="1"/>
        </p:nvSpPr>
        <p:spPr bwMode="auto">
          <a:xfrm>
            <a:off x="5073650" y="1517650"/>
            <a:ext cx="363538" cy="641350"/>
          </a:xfrm>
          <a:custGeom>
            <a:avLst/>
            <a:gdLst>
              <a:gd name="T0" fmla="*/ 100 w 115"/>
              <a:gd name="T1" fmla="*/ 0 h 203"/>
              <a:gd name="T2" fmla="*/ 14 w 115"/>
              <a:gd name="T3" fmla="*/ 0 h 203"/>
              <a:gd name="T4" fmla="*/ 0 w 115"/>
              <a:gd name="T5" fmla="*/ 15 h 203"/>
              <a:gd name="T6" fmla="*/ 0 w 115"/>
              <a:gd name="T7" fmla="*/ 189 h 203"/>
              <a:gd name="T8" fmla="*/ 14 w 115"/>
              <a:gd name="T9" fmla="*/ 203 h 203"/>
              <a:gd name="T10" fmla="*/ 100 w 115"/>
              <a:gd name="T11" fmla="*/ 203 h 203"/>
              <a:gd name="T12" fmla="*/ 115 w 115"/>
              <a:gd name="T13" fmla="*/ 189 h 203"/>
              <a:gd name="T14" fmla="*/ 115 w 115"/>
              <a:gd name="T15" fmla="*/ 15 h 203"/>
              <a:gd name="T16" fmla="*/ 100 w 115"/>
              <a:gd name="T17" fmla="*/ 0 h 203"/>
              <a:gd name="T18" fmla="*/ 90 w 115"/>
              <a:gd name="T19" fmla="*/ 10 h 203"/>
              <a:gd name="T20" fmla="*/ 94 w 115"/>
              <a:gd name="T21" fmla="*/ 14 h 203"/>
              <a:gd name="T22" fmla="*/ 90 w 115"/>
              <a:gd name="T23" fmla="*/ 17 h 203"/>
              <a:gd name="T24" fmla="*/ 86 w 115"/>
              <a:gd name="T25" fmla="*/ 14 h 203"/>
              <a:gd name="T26" fmla="*/ 90 w 115"/>
              <a:gd name="T27" fmla="*/ 10 h 203"/>
              <a:gd name="T28" fmla="*/ 37 w 115"/>
              <a:gd name="T29" fmla="*/ 11 h 203"/>
              <a:gd name="T30" fmla="*/ 77 w 115"/>
              <a:gd name="T31" fmla="*/ 11 h 203"/>
              <a:gd name="T32" fmla="*/ 77 w 115"/>
              <a:gd name="T33" fmla="*/ 16 h 203"/>
              <a:gd name="T34" fmla="*/ 37 w 115"/>
              <a:gd name="T35" fmla="*/ 16 h 203"/>
              <a:gd name="T36" fmla="*/ 37 w 115"/>
              <a:gd name="T37" fmla="*/ 11 h 203"/>
              <a:gd name="T38" fmla="*/ 57 w 115"/>
              <a:gd name="T39" fmla="*/ 194 h 203"/>
              <a:gd name="T40" fmla="*/ 47 w 115"/>
              <a:gd name="T41" fmla="*/ 184 h 203"/>
              <a:gd name="T42" fmla="*/ 57 w 115"/>
              <a:gd name="T43" fmla="*/ 175 h 203"/>
              <a:gd name="T44" fmla="*/ 67 w 115"/>
              <a:gd name="T45" fmla="*/ 184 h 203"/>
              <a:gd name="T46" fmla="*/ 57 w 115"/>
              <a:gd name="T47" fmla="*/ 194 h 203"/>
              <a:gd name="T48" fmla="*/ 103 w 115"/>
              <a:gd name="T49" fmla="*/ 165 h 203"/>
              <a:gd name="T50" fmla="*/ 11 w 115"/>
              <a:gd name="T51" fmla="*/ 165 h 203"/>
              <a:gd name="T52" fmla="*/ 11 w 115"/>
              <a:gd name="T53" fmla="*/ 25 h 203"/>
              <a:gd name="T54" fmla="*/ 103 w 115"/>
              <a:gd name="T55" fmla="*/ 25 h 203"/>
              <a:gd name="T56" fmla="*/ 103 w 115"/>
              <a:gd name="T57" fmla="*/ 16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203">
                <a:moveTo>
                  <a:pt x="10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3"/>
                  <a:pt x="14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8" y="203"/>
                  <a:pt x="115" y="197"/>
                  <a:pt x="115" y="189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7"/>
                  <a:pt x="108" y="0"/>
                  <a:pt x="100" y="0"/>
                </a:cubicBezTo>
                <a:moveTo>
                  <a:pt x="90" y="10"/>
                </a:moveTo>
                <a:cubicBezTo>
                  <a:pt x="92" y="10"/>
                  <a:pt x="94" y="11"/>
                  <a:pt x="94" y="14"/>
                </a:cubicBezTo>
                <a:cubicBezTo>
                  <a:pt x="94" y="16"/>
                  <a:pt x="92" y="17"/>
                  <a:pt x="90" y="17"/>
                </a:cubicBezTo>
                <a:cubicBezTo>
                  <a:pt x="88" y="17"/>
                  <a:pt x="86" y="16"/>
                  <a:pt x="86" y="14"/>
                </a:cubicBezTo>
                <a:cubicBezTo>
                  <a:pt x="86" y="11"/>
                  <a:pt x="88" y="10"/>
                  <a:pt x="90" y="10"/>
                </a:cubicBezTo>
                <a:moveTo>
                  <a:pt x="37" y="11"/>
                </a:moveTo>
                <a:cubicBezTo>
                  <a:pt x="77" y="11"/>
                  <a:pt x="77" y="11"/>
                  <a:pt x="77" y="11"/>
                </a:cubicBezTo>
                <a:cubicBezTo>
                  <a:pt x="77" y="16"/>
                  <a:pt x="77" y="16"/>
                  <a:pt x="77" y="16"/>
                </a:cubicBezTo>
                <a:cubicBezTo>
                  <a:pt x="37" y="16"/>
                  <a:pt x="37" y="16"/>
                  <a:pt x="37" y="16"/>
                </a:cubicBezTo>
                <a:lnTo>
                  <a:pt x="37" y="11"/>
                </a:lnTo>
                <a:close/>
                <a:moveTo>
                  <a:pt x="57" y="194"/>
                </a:moveTo>
                <a:cubicBezTo>
                  <a:pt x="52" y="194"/>
                  <a:pt x="47" y="190"/>
                  <a:pt x="47" y="184"/>
                </a:cubicBezTo>
                <a:cubicBezTo>
                  <a:pt x="47" y="179"/>
                  <a:pt x="52" y="175"/>
                  <a:pt x="57" y="175"/>
                </a:cubicBezTo>
                <a:cubicBezTo>
                  <a:pt x="63" y="175"/>
                  <a:pt x="67" y="179"/>
                  <a:pt x="67" y="184"/>
                </a:cubicBezTo>
                <a:cubicBezTo>
                  <a:pt x="67" y="190"/>
                  <a:pt x="63" y="194"/>
                  <a:pt x="57" y="194"/>
                </a:cubicBezTo>
                <a:moveTo>
                  <a:pt x="103" y="165"/>
                </a:moveTo>
                <a:cubicBezTo>
                  <a:pt x="11" y="165"/>
                  <a:pt x="11" y="165"/>
                  <a:pt x="11" y="165"/>
                </a:cubicBezTo>
                <a:cubicBezTo>
                  <a:pt x="11" y="25"/>
                  <a:pt x="11" y="25"/>
                  <a:pt x="11" y="25"/>
                </a:cubicBezTo>
                <a:cubicBezTo>
                  <a:pt x="103" y="25"/>
                  <a:pt x="103" y="25"/>
                  <a:pt x="103" y="25"/>
                </a:cubicBezTo>
                <a:lnTo>
                  <a:pt x="103" y="165"/>
                </a:lnTo>
                <a:close/>
              </a:path>
            </a:pathLst>
          </a:custGeom>
          <a:solidFill>
            <a:srgbClr val="FB710F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" name="Freeform 127"/>
          <p:cNvSpPr>
            <a:spLocks noChangeArrowheads="1"/>
          </p:cNvSpPr>
          <p:nvPr userDrawn="1"/>
        </p:nvSpPr>
        <p:spPr bwMode="auto">
          <a:xfrm>
            <a:off x="7018338" y="815975"/>
            <a:ext cx="590550" cy="477838"/>
          </a:xfrm>
          <a:custGeom>
            <a:avLst/>
            <a:gdLst>
              <a:gd name="T0" fmla="*/ 70 w 72"/>
              <a:gd name="T1" fmla="*/ 1 h 58"/>
              <a:gd name="T2" fmla="*/ 61 w 72"/>
              <a:gd name="T3" fmla="*/ 4 h 58"/>
              <a:gd name="T4" fmla="*/ 50 w 72"/>
              <a:gd name="T5" fmla="*/ 0 h 58"/>
              <a:gd name="T6" fmla="*/ 35 w 72"/>
              <a:gd name="T7" fmla="*/ 15 h 58"/>
              <a:gd name="T8" fmla="*/ 36 w 72"/>
              <a:gd name="T9" fmla="*/ 18 h 58"/>
              <a:gd name="T10" fmla="*/ 5 w 72"/>
              <a:gd name="T11" fmla="*/ 2 h 58"/>
              <a:gd name="T12" fmla="*/ 3 w 72"/>
              <a:gd name="T13" fmla="*/ 10 h 58"/>
              <a:gd name="T14" fmla="*/ 10 w 72"/>
              <a:gd name="T15" fmla="*/ 22 h 58"/>
              <a:gd name="T16" fmla="*/ 3 w 72"/>
              <a:gd name="T17" fmla="*/ 20 h 58"/>
              <a:gd name="T18" fmla="*/ 3 w 72"/>
              <a:gd name="T19" fmla="*/ 21 h 58"/>
              <a:gd name="T20" fmla="*/ 15 w 72"/>
              <a:gd name="T21" fmla="*/ 35 h 58"/>
              <a:gd name="T22" fmla="*/ 11 w 72"/>
              <a:gd name="T23" fmla="*/ 36 h 58"/>
              <a:gd name="T24" fmla="*/ 8 w 72"/>
              <a:gd name="T25" fmla="*/ 35 h 58"/>
              <a:gd name="T26" fmla="*/ 22 w 72"/>
              <a:gd name="T27" fmla="*/ 46 h 58"/>
              <a:gd name="T28" fmla="*/ 4 w 72"/>
              <a:gd name="T29" fmla="*/ 52 h 58"/>
              <a:gd name="T30" fmla="*/ 0 w 72"/>
              <a:gd name="T31" fmla="*/ 52 h 58"/>
              <a:gd name="T32" fmla="*/ 23 w 72"/>
              <a:gd name="T33" fmla="*/ 58 h 58"/>
              <a:gd name="T34" fmla="*/ 65 w 72"/>
              <a:gd name="T35" fmla="*/ 16 h 58"/>
              <a:gd name="T36" fmla="*/ 65 w 72"/>
              <a:gd name="T37" fmla="*/ 14 h 58"/>
              <a:gd name="T38" fmla="*/ 72 w 72"/>
              <a:gd name="T39" fmla="*/ 7 h 58"/>
              <a:gd name="T40" fmla="*/ 64 w 72"/>
              <a:gd name="T41" fmla="*/ 9 h 58"/>
              <a:gd name="T42" fmla="*/ 70 w 72"/>
              <a:gd name="T43" fmla="*/ 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58">
                <a:moveTo>
                  <a:pt x="70" y="1"/>
                </a:moveTo>
                <a:cubicBezTo>
                  <a:pt x="67" y="3"/>
                  <a:pt x="64" y="4"/>
                  <a:pt x="61" y="4"/>
                </a:cubicBezTo>
                <a:cubicBezTo>
                  <a:pt x="58" y="2"/>
                  <a:pt x="54" y="0"/>
                  <a:pt x="50" y="0"/>
                </a:cubicBezTo>
                <a:cubicBezTo>
                  <a:pt x="42" y="0"/>
                  <a:pt x="35" y="6"/>
                  <a:pt x="35" y="15"/>
                </a:cubicBezTo>
                <a:cubicBezTo>
                  <a:pt x="35" y="16"/>
                  <a:pt x="36" y="17"/>
                  <a:pt x="36" y="18"/>
                </a:cubicBezTo>
                <a:cubicBezTo>
                  <a:pt x="24" y="17"/>
                  <a:pt x="13" y="11"/>
                  <a:pt x="5" y="2"/>
                </a:cubicBezTo>
                <a:cubicBezTo>
                  <a:pt x="4" y="5"/>
                  <a:pt x="3" y="7"/>
                  <a:pt x="3" y="10"/>
                </a:cubicBezTo>
                <a:cubicBezTo>
                  <a:pt x="3" y="15"/>
                  <a:pt x="6" y="20"/>
                  <a:pt x="10" y="22"/>
                </a:cubicBezTo>
                <a:cubicBezTo>
                  <a:pt x="7" y="22"/>
                  <a:pt x="5" y="21"/>
                  <a:pt x="3" y="20"/>
                </a:cubicBezTo>
                <a:cubicBezTo>
                  <a:pt x="3" y="20"/>
                  <a:pt x="3" y="20"/>
                  <a:pt x="3" y="21"/>
                </a:cubicBezTo>
                <a:cubicBezTo>
                  <a:pt x="3" y="28"/>
                  <a:pt x="8" y="34"/>
                  <a:pt x="15" y="35"/>
                </a:cubicBezTo>
                <a:cubicBezTo>
                  <a:pt x="14" y="35"/>
                  <a:pt x="13" y="36"/>
                  <a:pt x="11" y="36"/>
                </a:cubicBezTo>
                <a:cubicBezTo>
                  <a:pt x="10" y="36"/>
                  <a:pt x="9" y="35"/>
                  <a:pt x="8" y="35"/>
                </a:cubicBezTo>
                <a:cubicBezTo>
                  <a:pt x="10" y="41"/>
                  <a:pt x="16" y="45"/>
                  <a:pt x="22" y="46"/>
                </a:cubicBezTo>
                <a:cubicBezTo>
                  <a:pt x="17" y="49"/>
                  <a:pt x="11" y="52"/>
                  <a:pt x="4" y="52"/>
                </a:cubicBezTo>
                <a:cubicBezTo>
                  <a:pt x="3" y="52"/>
                  <a:pt x="1" y="52"/>
                  <a:pt x="0" y="52"/>
                </a:cubicBezTo>
                <a:cubicBezTo>
                  <a:pt x="7" y="56"/>
                  <a:pt x="15" y="58"/>
                  <a:pt x="23" y="58"/>
                </a:cubicBezTo>
                <a:cubicBezTo>
                  <a:pt x="50" y="58"/>
                  <a:pt x="65" y="36"/>
                  <a:pt x="65" y="16"/>
                </a:cubicBezTo>
                <a:cubicBezTo>
                  <a:pt x="65" y="16"/>
                  <a:pt x="65" y="15"/>
                  <a:pt x="65" y="14"/>
                </a:cubicBezTo>
                <a:cubicBezTo>
                  <a:pt x="68" y="12"/>
                  <a:pt x="70" y="10"/>
                  <a:pt x="72" y="7"/>
                </a:cubicBezTo>
                <a:cubicBezTo>
                  <a:pt x="70" y="8"/>
                  <a:pt x="67" y="9"/>
                  <a:pt x="64" y="9"/>
                </a:cubicBezTo>
                <a:cubicBezTo>
                  <a:pt x="67" y="7"/>
                  <a:pt x="69" y="4"/>
                  <a:pt x="70" y="1"/>
                </a:cubicBezTo>
                <a:close/>
              </a:path>
            </a:pathLst>
          </a:custGeom>
          <a:solidFill>
            <a:srgbClr val="FB710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7" name="KSO_Shape"/>
          <p:cNvSpPr>
            <a:spLocks noChangeAspect="1" noChangeArrowheads="1"/>
          </p:cNvSpPr>
          <p:nvPr userDrawn="1"/>
        </p:nvSpPr>
        <p:spPr bwMode="auto">
          <a:xfrm>
            <a:off x="3213100" y="354013"/>
            <a:ext cx="468313" cy="260350"/>
          </a:xfrm>
          <a:custGeom>
            <a:avLst/>
            <a:gdLst>
              <a:gd name="T0" fmla="*/ 905551 w 2263730"/>
              <a:gd name="T1" fmla="*/ 0 h 1265688"/>
              <a:gd name="T2" fmla="*/ 1073606 w 2263730"/>
              <a:gd name="T3" fmla="*/ 36122 h 1265688"/>
              <a:gd name="T4" fmla="*/ 695253 w 2263730"/>
              <a:gd name="T5" fmla="*/ 481416 h 1265688"/>
              <a:gd name="T6" fmla="*/ 584749 w 2263730"/>
              <a:gd name="T7" fmla="*/ 459054 h 1265688"/>
              <a:gd name="T8" fmla="*/ 536229 w 2263730"/>
              <a:gd name="T9" fmla="*/ 467989 h 1265688"/>
              <a:gd name="T10" fmla="*/ 398547 w 2263730"/>
              <a:gd name="T11" fmla="*/ 640069 h 1265688"/>
              <a:gd name="T12" fmla="*/ 150529 w 2263730"/>
              <a:gd name="T13" fmla="*/ 939037 h 1265688"/>
              <a:gd name="T14" fmla="*/ 360867 w 2263730"/>
              <a:gd name="T15" fmla="*/ 1221858 h 1265688"/>
              <a:gd name="T16" fmla="*/ 191624 w 2263730"/>
              <a:gd name="T17" fmla="*/ 959585 h 1265688"/>
              <a:gd name="T18" fmla="*/ 439642 w 2263730"/>
              <a:gd name="T19" fmla="*/ 660617 h 1265688"/>
              <a:gd name="T20" fmla="*/ 577324 w 2263730"/>
              <a:gd name="T21" fmla="*/ 488537 h 1265688"/>
              <a:gd name="T22" fmla="*/ 625844 w 2263730"/>
              <a:gd name="T23" fmla="*/ 479602 h 1265688"/>
              <a:gd name="T24" fmla="*/ 736348 w 2263730"/>
              <a:gd name="T25" fmla="*/ 501964 h 1265688"/>
              <a:gd name="T26" fmla="*/ 1329741 w 2263730"/>
              <a:gd name="T27" fmla="*/ 20548 h 1265688"/>
              <a:gd name="T28" fmla="*/ 1926075 w 2263730"/>
              <a:gd name="T29" fmla="*/ 554079 h 1265688"/>
              <a:gd name="T30" fmla="*/ 1917927 w 2263730"/>
              <a:gd name="T31" fmla="*/ 638343 h 1265688"/>
              <a:gd name="T32" fmla="*/ 2263730 w 2263730"/>
              <a:gd name="T33" fmla="*/ 959585 h 1265688"/>
              <a:gd name="T34" fmla="*/ 1992071 w 2263730"/>
              <a:gd name="T35" fmla="*/ 1265207 h 1265688"/>
              <a:gd name="T36" fmla="*/ 1990321 w 2263730"/>
              <a:gd name="T37" fmla="*/ 1265688 h 1265688"/>
              <a:gd name="T38" fmla="*/ 465245 w 2263730"/>
              <a:gd name="T39" fmla="*/ 1265688 h 1265688"/>
              <a:gd name="T40" fmla="*/ 370547 w 2263730"/>
              <a:gd name="T41" fmla="*/ 1265688 h 1265688"/>
              <a:gd name="T42" fmla="*/ 351179 w 2263730"/>
              <a:gd name="T43" fmla="*/ 1263493 h 1265688"/>
              <a:gd name="T44" fmla="*/ 329229 w 2263730"/>
              <a:gd name="T45" fmla="*/ 1265688 h 1265688"/>
              <a:gd name="T46" fmla="*/ 0 w 2263730"/>
              <a:gd name="T47" fmla="*/ 939037 h 1265688"/>
              <a:gd name="T48" fmla="*/ 197338 w 2263730"/>
              <a:gd name="T49" fmla="*/ 640069 h 1265688"/>
              <a:gd name="T50" fmla="*/ 306885 w 2263730"/>
              <a:gd name="T51" fmla="*/ 467989 h 1265688"/>
              <a:gd name="T52" fmla="*/ 345490 w 2263730"/>
              <a:gd name="T53" fmla="*/ 459054 h 1265688"/>
              <a:gd name="T54" fmla="*/ 433414 w 2263730"/>
              <a:gd name="T55" fmla="*/ 481416 h 1265688"/>
              <a:gd name="T56" fmla="*/ 905551 w 2263730"/>
              <a:gd name="T57" fmla="*/ 0 h 1265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rgbClr val="FB710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grpSp>
        <p:nvGrpSpPr>
          <p:cNvPr id="8" name="组合 7"/>
          <p:cNvGrpSpPr/>
          <p:nvPr/>
        </p:nvGrpSpPr>
        <p:grpSpPr>
          <a:xfrm rot="20297297">
            <a:off x="588256" y="4452640"/>
            <a:ext cx="703090" cy="484891"/>
            <a:chOff x="2527354" y="3401309"/>
            <a:chExt cx="295908" cy="204075"/>
          </a:xfrm>
          <a:solidFill>
            <a:srgbClr val="FB710F">
              <a:alpha val="20000"/>
            </a:srgbClr>
          </a:solidFill>
        </p:grpSpPr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2527354" y="3577688"/>
              <a:ext cx="295908" cy="27696"/>
            </a:xfrm>
            <a:custGeom>
              <a:avLst/>
              <a:gdLst>
                <a:gd name="T0" fmla="*/ 406 w 406"/>
                <a:gd name="T1" fmla="*/ 0 h 38"/>
                <a:gd name="T2" fmla="*/ 0 w 406"/>
                <a:gd name="T3" fmla="*/ 0 h 38"/>
                <a:gd name="T4" fmla="*/ 0 w 406"/>
                <a:gd name="T5" fmla="*/ 38 h 38"/>
                <a:gd name="T6" fmla="*/ 406 w 406"/>
                <a:gd name="T7" fmla="*/ 38 h 38"/>
                <a:gd name="T8" fmla="*/ 406 w 406"/>
                <a:gd name="T9" fmla="*/ 0 h 38"/>
                <a:gd name="T10" fmla="*/ 390 w 406"/>
                <a:gd name="T11" fmla="*/ 23 h 38"/>
                <a:gd name="T12" fmla="*/ 357 w 406"/>
                <a:gd name="T13" fmla="*/ 23 h 38"/>
                <a:gd name="T14" fmla="*/ 357 w 406"/>
                <a:gd name="T15" fmla="*/ 14 h 38"/>
                <a:gd name="T16" fmla="*/ 390 w 406"/>
                <a:gd name="T17" fmla="*/ 14 h 38"/>
                <a:gd name="T18" fmla="*/ 390 w 406"/>
                <a:gd name="T19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6" h="38">
                  <a:moveTo>
                    <a:pt x="406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406" y="38"/>
                  </a:lnTo>
                  <a:lnTo>
                    <a:pt x="406" y="0"/>
                  </a:lnTo>
                  <a:close/>
                  <a:moveTo>
                    <a:pt x="390" y="23"/>
                  </a:moveTo>
                  <a:lnTo>
                    <a:pt x="357" y="23"/>
                  </a:lnTo>
                  <a:lnTo>
                    <a:pt x="357" y="14"/>
                  </a:lnTo>
                  <a:lnTo>
                    <a:pt x="390" y="14"/>
                  </a:lnTo>
                  <a:lnTo>
                    <a:pt x="39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2540474" y="3401309"/>
              <a:ext cx="268942" cy="167632"/>
            </a:xfrm>
            <a:custGeom>
              <a:avLst/>
              <a:gdLst>
                <a:gd name="T0" fmla="*/ 369 w 369"/>
                <a:gd name="T1" fmla="*/ 0 h 230"/>
                <a:gd name="T2" fmla="*/ 0 w 369"/>
                <a:gd name="T3" fmla="*/ 0 h 230"/>
                <a:gd name="T4" fmla="*/ 0 w 369"/>
                <a:gd name="T5" fmla="*/ 230 h 230"/>
                <a:gd name="T6" fmla="*/ 369 w 369"/>
                <a:gd name="T7" fmla="*/ 230 h 230"/>
                <a:gd name="T8" fmla="*/ 369 w 369"/>
                <a:gd name="T9" fmla="*/ 0 h 230"/>
                <a:gd name="T10" fmla="*/ 329 w 369"/>
                <a:gd name="T11" fmla="*/ 197 h 230"/>
                <a:gd name="T12" fmla="*/ 43 w 369"/>
                <a:gd name="T13" fmla="*/ 197 h 230"/>
                <a:gd name="T14" fmla="*/ 43 w 369"/>
                <a:gd name="T15" fmla="*/ 34 h 230"/>
                <a:gd name="T16" fmla="*/ 329 w 369"/>
                <a:gd name="T17" fmla="*/ 34 h 230"/>
                <a:gd name="T18" fmla="*/ 329 w 369"/>
                <a:gd name="T19" fmla="*/ 19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230">
                  <a:moveTo>
                    <a:pt x="369" y="0"/>
                  </a:moveTo>
                  <a:lnTo>
                    <a:pt x="0" y="0"/>
                  </a:lnTo>
                  <a:lnTo>
                    <a:pt x="0" y="230"/>
                  </a:lnTo>
                  <a:lnTo>
                    <a:pt x="369" y="230"/>
                  </a:lnTo>
                  <a:lnTo>
                    <a:pt x="369" y="0"/>
                  </a:lnTo>
                  <a:close/>
                  <a:moveTo>
                    <a:pt x="329" y="197"/>
                  </a:moveTo>
                  <a:lnTo>
                    <a:pt x="43" y="197"/>
                  </a:lnTo>
                  <a:lnTo>
                    <a:pt x="43" y="34"/>
                  </a:lnTo>
                  <a:lnTo>
                    <a:pt x="329" y="34"/>
                  </a:lnTo>
                  <a:lnTo>
                    <a:pt x="329" y="1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" name="KSO_Shape"/>
          <p:cNvSpPr>
            <a:spLocks noChangeAspect="1" noChangeArrowheads="1"/>
          </p:cNvSpPr>
          <p:nvPr userDrawn="1"/>
        </p:nvSpPr>
        <p:spPr bwMode="auto">
          <a:xfrm>
            <a:off x="7643813" y="5418138"/>
            <a:ext cx="574675" cy="698500"/>
          </a:xfrm>
          <a:custGeom>
            <a:avLst/>
            <a:gdLst>
              <a:gd name="T0" fmla="*/ 86328 w 968375"/>
              <a:gd name="T1" fmla="*/ 968447 h 1170887"/>
              <a:gd name="T2" fmla="*/ 416627 w 968375"/>
              <a:gd name="T3" fmla="*/ 1114654 h 1170887"/>
              <a:gd name="T4" fmla="*/ 743172 w 968375"/>
              <a:gd name="T5" fmla="*/ 975945 h 1170887"/>
              <a:gd name="T6" fmla="*/ 791966 w 968375"/>
              <a:gd name="T7" fmla="*/ 998438 h 1170887"/>
              <a:gd name="T8" fmla="*/ 416627 w 968375"/>
              <a:gd name="T9" fmla="*/ 1170887 h 1170887"/>
              <a:gd name="T10" fmla="*/ 33780 w 968375"/>
              <a:gd name="T11" fmla="*/ 990941 h 1170887"/>
              <a:gd name="T12" fmla="*/ 86328 w 968375"/>
              <a:gd name="T13" fmla="*/ 968447 h 1170887"/>
              <a:gd name="T14" fmla="*/ 870787 w 968375"/>
              <a:gd name="T15" fmla="*/ 619801 h 1170887"/>
              <a:gd name="T16" fmla="*/ 968375 w 968375"/>
              <a:gd name="T17" fmla="*/ 739765 h 1170887"/>
              <a:gd name="T18" fmla="*/ 844513 w 968375"/>
              <a:gd name="T19" fmla="*/ 863478 h 1170887"/>
              <a:gd name="T20" fmla="*/ 799473 w 968375"/>
              <a:gd name="T21" fmla="*/ 855981 h 1170887"/>
              <a:gd name="T22" fmla="*/ 829500 w 968375"/>
              <a:gd name="T23" fmla="*/ 807245 h 1170887"/>
              <a:gd name="T24" fmla="*/ 844513 w 968375"/>
              <a:gd name="T25" fmla="*/ 810994 h 1170887"/>
              <a:gd name="T26" fmla="*/ 912074 w 968375"/>
              <a:gd name="T27" fmla="*/ 739765 h 1170887"/>
              <a:gd name="T28" fmla="*/ 867034 w 968375"/>
              <a:gd name="T29" fmla="*/ 676034 h 1170887"/>
              <a:gd name="T30" fmla="*/ 870787 w 968375"/>
              <a:gd name="T31" fmla="*/ 619801 h 1170887"/>
              <a:gd name="T32" fmla="*/ 821993 w 968375"/>
              <a:gd name="T33" fmla="*/ 537325 h 1170887"/>
              <a:gd name="T34" fmla="*/ 829500 w 968375"/>
              <a:gd name="T35" fmla="*/ 612303 h 1170887"/>
              <a:gd name="T36" fmla="*/ 416627 w 968375"/>
              <a:gd name="T37" fmla="*/ 1024681 h 1170887"/>
              <a:gd name="T38" fmla="*/ 0 w 968375"/>
              <a:gd name="T39" fmla="*/ 612303 h 1170887"/>
              <a:gd name="T40" fmla="*/ 7507 w 968375"/>
              <a:gd name="T41" fmla="*/ 544823 h 1170887"/>
              <a:gd name="T42" fmla="*/ 416627 w 968375"/>
              <a:gd name="T43" fmla="*/ 758510 h 1170887"/>
              <a:gd name="T44" fmla="*/ 821993 w 968375"/>
              <a:gd name="T45" fmla="*/ 544823 h 1170887"/>
              <a:gd name="T46" fmla="*/ 821993 w 968375"/>
              <a:gd name="T47" fmla="*/ 537325 h 1170887"/>
              <a:gd name="T48" fmla="*/ 416627 w 968375"/>
              <a:gd name="T49" fmla="*/ 372374 h 1170887"/>
              <a:gd name="T50" fmla="*/ 776952 w 968375"/>
              <a:gd name="T51" fmla="*/ 544823 h 1170887"/>
              <a:gd name="T52" fmla="*/ 773199 w 968375"/>
              <a:gd name="T53" fmla="*/ 571065 h 1170887"/>
              <a:gd name="T54" fmla="*/ 416627 w 968375"/>
              <a:gd name="T55" fmla="*/ 451101 h 1170887"/>
              <a:gd name="T56" fmla="*/ 56301 w 968375"/>
              <a:gd name="T57" fmla="*/ 571065 h 1170887"/>
              <a:gd name="T58" fmla="*/ 52547 w 968375"/>
              <a:gd name="T59" fmla="*/ 544823 h 1170887"/>
              <a:gd name="T60" fmla="*/ 416627 w 968375"/>
              <a:gd name="T61" fmla="*/ 372374 h 1170887"/>
              <a:gd name="T62" fmla="*/ 543902 w 968375"/>
              <a:gd name="T63" fmla="*/ 62096 h 1170887"/>
              <a:gd name="T64" fmla="*/ 554238 w 968375"/>
              <a:gd name="T65" fmla="*/ 372576 h 1170887"/>
              <a:gd name="T66" fmla="*/ 543902 w 968375"/>
              <a:gd name="T67" fmla="*/ 62096 h 1170887"/>
              <a:gd name="T68" fmla="*/ 275155 w 968375"/>
              <a:gd name="T69" fmla="*/ 41398 h 1170887"/>
              <a:gd name="T70" fmla="*/ 285491 w 968375"/>
              <a:gd name="T71" fmla="*/ 351878 h 1170887"/>
              <a:gd name="T72" fmla="*/ 275155 w 968375"/>
              <a:gd name="T73" fmla="*/ 41398 h 1170887"/>
              <a:gd name="T74" fmla="*/ 409528 w 968375"/>
              <a:gd name="T75" fmla="*/ 0 h 1170887"/>
              <a:gd name="T76" fmla="*/ 419865 w 968375"/>
              <a:gd name="T77" fmla="*/ 310480 h 1170887"/>
              <a:gd name="T78" fmla="*/ 409528 w 968375"/>
              <a:gd name="T79" fmla="*/ 0 h 1170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rgbClr val="FB710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grpSp>
        <p:nvGrpSpPr>
          <p:cNvPr id="12" name="组合 12"/>
          <p:cNvGrpSpPr>
            <a:grpSpLocks/>
          </p:cNvGrpSpPr>
          <p:nvPr/>
        </p:nvGrpSpPr>
        <p:grpSpPr bwMode="auto">
          <a:xfrm rot="693576">
            <a:off x="10863263" y="868363"/>
            <a:ext cx="503237" cy="377825"/>
            <a:chOff x="3386138" y="4240213"/>
            <a:chExt cx="503238" cy="377825"/>
          </a:xfrm>
        </p:grpSpPr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386138" y="4240213"/>
              <a:ext cx="503238" cy="377825"/>
            </a:xfrm>
            <a:custGeom>
              <a:avLst/>
              <a:gdLst>
                <a:gd name="T0" fmla="*/ 503238 w 576"/>
                <a:gd name="T1" fmla="*/ 49852 h 432"/>
                <a:gd name="T2" fmla="*/ 453438 w 576"/>
                <a:gd name="T3" fmla="*/ 0 h 432"/>
                <a:gd name="T4" fmla="*/ 49800 w 576"/>
                <a:gd name="T5" fmla="*/ 0 h 432"/>
                <a:gd name="T6" fmla="*/ 0 w 576"/>
                <a:gd name="T7" fmla="*/ 49852 h 432"/>
                <a:gd name="T8" fmla="*/ 0 w 576"/>
                <a:gd name="T9" fmla="*/ 327973 h 432"/>
                <a:gd name="T10" fmla="*/ 49800 w 576"/>
                <a:gd name="T11" fmla="*/ 377825 h 432"/>
                <a:gd name="T12" fmla="*/ 453438 w 576"/>
                <a:gd name="T13" fmla="*/ 377825 h 432"/>
                <a:gd name="T14" fmla="*/ 503238 w 576"/>
                <a:gd name="T15" fmla="*/ 327973 h 432"/>
                <a:gd name="T16" fmla="*/ 503238 w 576"/>
                <a:gd name="T17" fmla="*/ 49852 h 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432">
                  <a:moveTo>
                    <a:pt x="576" y="57"/>
                  </a:moveTo>
                  <a:cubicBezTo>
                    <a:pt x="576" y="26"/>
                    <a:pt x="550" y="0"/>
                    <a:pt x="519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375"/>
                    <a:pt x="0" y="375"/>
                    <a:pt x="0" y="375"/>
                  </a:cubicBezTo>
                  <a:cubicBezTo>
                    <a:pt x="0" y="406"/>
                    <a:pt x="26" y="432"/>
                    <a:pt x="57" y="432"/>
                  </a:cubicBezTo>
                  <a:cubicBezTo>
                    <a:pt x="519" y="432"/>
                    <a:pt x="519" y="432"/>
                    <a:pt x="519" y="432"/>
                  </a:cubicBezTo>
                  <a:cubicBezTo>
                    <a:pt x="550" y="432"/>
                    <a:pt x="576" y="406"/>
                    <a:pt x="576" y="375"/>
                  </a:cubicBezTo>
                  <a:lnTo>
                    <a:pt x="576" y="57"/>
                  </a:lnTo>
                  <a:close/>
                </a:path>
              </a:pathLst>
            </a:custGeom>
            <a:noFill/>
            <a:ln w="34925" cap="rnd">
              <a:solidFill>
                <a:srgbClr val="FB710F">
                  <a:alpha val="61176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3699771" y="4427921"/>
              <a:ext cx="157162" cy="157163"/>
            </a:xfrm>
            <a:prstGeom prst="line">
              <a:avLst/>
            </a:prstGeom>
            <a:noFill/>
            <a:ln w="34925" cap="rnd">
              <a:solidFill>
                <a:srgbClr val="FB710F">
                  <a:alpha val="6117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V="1">
              <a:off x="3416458" y="4429156"/>
              <a:ext cx="157163" cy="157162"/>
            </a:xfrm>
            <a:prstGeom prst="line">
              <a:avLst/>
            </a:prstGeom>
            <a:noFill/>
            <a:ln w="34925" cap="rnd">
              <a:solidFill>
                <a:srgbClr val="FB710F">
                  <a:alpha val="6117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3417676" y="4271020"/>
              <a:ext cx="439738" cy="219075"/>
            </a:xfrm>
            <a:custGeom>
              <a:avLst/>
              <a:gdLst>
                <a:gd name="T0" fmla="*/ 439738 w 277"/>
                <a:gd name="T1" fmla="*/ 1588 h 138"/>
                <a:gd name="T2" fmla="*/ 220663 w 277"/>
                <a:gd name="T3" fmla="*/ 219075 h 138"/>
                <a:gd name="T4" fmla="*/ 0 w 277"/>
                <a:gd name="T5" fmla="*/ 0 h 1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" h="138">
                  <a:moveTo>
                    <a:pt x="277" y="1"/>
                  </a:moveTo>
                  <a:lnTo>
                    <a:pt x="139" y="138"/>
                  </a:lnTo>
                  <a:lnTo>
                    <a:pt x="0" y="0"/>
                  </a:lnTo>
                </a:path>
              </a:pathLst>
            </a:custGeom>
            <a:noFill/>
            <a:ln w="34925" cap="rnd">
              <a:solidFill>
                <a:srgbClr val="FB710F">
                  <a:alpha val="61176"/>
                </a:srgb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Freeform 140"/>
          <p:cNvSpPr>
            <a:spLocks noChangeArrowheads="1"/>
          </p:cNvSpPr>
          <p:nvPr/>
        </p:nvSpPr>
        <p:spPr bwMode="auto">
          <a:xfrm>
            <a:off x="1003300" y="5408613"/>
            <a:ext cx="1130300" cy="1255712"/>
          </a:xfrm>
          <a:custGeom>
            <a:avLst/>
            <a:gdLst>
              <a:gd name="T0" fmla="*/ 0 w 279"/>
              <a:gd name="T1" fmla="*/ 278 h 310"/>
              <a:gd name="T2" fmla="*/ 147 w 279"/>
              <a:gd name="T3" fmla="*/ 310 h 310"/>
              <a:gd name="T4" fmla="*/ 172 w 279"/>
              <a:gd name="T5" fmla="*/ 194 h 310"/>
              <a:gd name="T6" fmla="*/ 279 w 279"/>
              <a:gd name="T7" fmla="*/ 48 h 310"/>
              <a:gd name="T8" fmla="*/ 62 w 279"/>
              <a:gd name="T9" fmla="*/ 0 h 310"/>
              <a:gd name="T10" fmla="*/ 0 w 279"/>
              <a:gd name="T11" fmla="*/ 27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9" h="310">
                <a:moveTo>
                  <a:pt x="0" y="278"/>
                </a:moveTo>
                <a:lnTo>
                  <a:pt x="147" y="310"/>
                </a:lnTo>
                <a:lnTo>
                  <a:pt x="172" y="194"/>
                </a:lnTo>
                <a:lnTo>
                  <a:pt x="279" y="48"/>
                </a:lnTo>
                <a:lnTo>
                  <a:pt x="62" y="0"/>
                </a:lnTo>
                <a:lnTo>
                  <a:pt x="0" y="278"/>
                </a:lnTo>
                <a:close/>
              </a:path>
            </a:pathLst>
          </a:custGeom>
          <a:solidFill>
            <a:srgbClr val="FFD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8" name="Freeform 141"/>
          <p:cNvSpPr>
            <a:spLocks noChangeArrowheads="1"/>
          </p:cNvSpPr>
          <p:nvPr/>
        </p:nvSpPr>
        <p:spPr bwMode="auto">
          <a:xfrm>
            <a:off x="1230313" y="5611813"/>
            <a:ext cx="296862" cy="509587"/>
          </a:xfrm>
          <a:custGeom>
            <a:avLst/>
            <a:gdLst>
              <a:gd name="T0" fmla="*/ 17 w 67"/>
              <a:gd name="T1" fmla="*/ 0 h 115"/>
              <a:gd name="T2" fmla="*/ 34 w 67"/>
              <a:gd name="T3" fmla="*/ 115 h 115"/>
              <a:gd name="T4" fmla="*/ 17 w 6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115">
                <a:moveTo>
                  <a:pt x="17" y="0"/>
                </a:moveTo>
                <a:cubicBezTo>
                  <a:pt x="37" y="31"/>
                  <a:pt x="67" y="79"/>
                  <a:pt x="34" y="115"/>
                </a:cubicBezTo>
                <a:cubicBezTo>
                  <a:pt x="19" y="104"/>
                  <a:pt x="0" y="44"/>
                  <a:pt x="17" y="0"/>
                </a:cubicBezTo>
                <a:close/>
              </a:path>
            </a:pathLst>
          </a:custGeom>
          <a:solidFill>
            <a:srgbClr val="DEB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9" name="Freeform 142"/>
          <p:cNvSpPr/>
          <p:nvPr/>
        </p:nvSpPr>
        <p:spPr bwMode="auto">
          <a:xfrm>
            <a:off x="1316038" y="3808413"/>
            <a:ext cx="1462087" cy="2058987"/>
          </a:xfrm>
          <a:custGeom>
            <a:avLst/>
            <a:gdLst>
              <a:gd name="T0" fmla="*/ 68 w 330"/>
              <a:gd name="T1" fmla="*/ 0 h 465"/>
              <a:gd name="T2" fmla="*/ 261 w 330"/>
              <a:gd name="T3" fmla="*/ 0 h 465"/>
              <a:gd name="T4" fmla="*/ 330 w 330"/>
              <a:gd name="T5" fmla="*/ 48 h 465"/>
              <a:gd name="T6" fmla="*/ 330 w 330"/>
              <a:gd name="T7" fmla="*/ 416 h 465"/>
              <a:gd name="T8" fmla="*/ 261 w 330"/>
              <a:gd name="T9" fmla="*/ 465 h 465"/>
              <a:gd name="T10" fmla="*/ 68 w 330"/>
              <a:gd name="T11" fmla="*/ 465 h 465"/>
              <a:gd name="T12" fmla="*/ 0 w 330"/>
              <a:gd name="T13" fmla="*/ 416 h 465"/>
              <a:gd name="T14" fmla="*/ 0 w 330"/>
              <a:gd name="T15" fmla="*/ 48 h 465"/>
              <a:gd name="T16" fmla="*/ 68 w 330"/>
              <a:gd name="T17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" h="465">
                <a:moveTo>
                  <a:pt x="68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99" y="0"/>
                  <a:pt x="330" y="22"/>
                  <a:pt x="330" y="48"/>
                </a:cubicBezTo>
                <a:cubicBezTo>
                  <a:pt x="330" y="416"/>
                  <a:pt x="330" y="416"/>
                  <a:pt x="330" y="416"/>
                </a:cubicBezTo>
                <a:cubicBezTo>
                  <a:pt x="330" y="443"/>
                  <a:pt x="299" y="465"/>
                  <a:pt x="261" y="465"/>
                </a:cubicBezTo>
                <a:cubicBezTo>
                  <a:pt x="68" y="465"/>
                  <a:pt x="68" y="465"/>
                  <a:pt x="68" y="465"/>
                </a:cubicBezTo>
                <a:cubicBezTo>
                  <a:pt x="30" y="465"/>
                  <a:pt x="0" y="443"/>
                  <a:pt x="0" y="41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30" y="0"/>
                  <a:pt x="68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Freeform 143"/>
          <p:cNvSpPr/>
          <p:nvPr/>
        </p:nvSpPr>
        <p:spPr bwMode="auto">
          <a:xfrm>
            <a:off x="1444625" y="3983038"/>
            <a:ext cx="1279525" cy="1693862"/>
          </a:xfrm>
          <a:custGeom>
            <a:avLst/>
            <a:gdLst>
              <a:gd name="T0" fmla="*/ 1 w 289"/>
              <a:gd name="T1" fmla="*/ 0 h 383"/>
              <a:gd name="T2" fmla="*/ 288 w 289"/>
              <a:gd name="T3" fmla="*/ 0 h 383"/>
              <a:gd name="T4" fmla="*/ 289 w 289"/>
              <a:gd name="T5" fmla="*/ 0 h 383"/>
              <a:gd name="T6" fmla="*/ 289 w 289"/>
              <a:gd name="T7" fmla="*/ 382 h 383"/>
              <a:gd name="T8" fmla="*/ 288 w 289"/>
              <a:gd name="T9" fmla="*/ 383 h 383"/>
              <a:gd name="T10" fmla="*/ 1 w 289"/>
              <a:gd name="T11" fmla="*/ 383 h 383"/>
              <a:gd name="T12" fmla="*/ 0 w 289"/>
              <a:gd name="T13" fmla="*/ 382 h 383"/>
              <a:gd name="T14" fmla="*/ 0 w 289"/>
              <a:gd name="T15" fmla="*/ 0 h 383"/>
              <a:gd name="T16" fmla="*/ 1 w 289"/>
              <a:gd name="T17" fmla="*/ 0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" h="383">
                <a:moveTo>
                  <a:pt x="1" y="0"/>
                </a:moveTo>
                <a:cubicBezTo>
                  <a:pt x="288" y="0"/>
                  <a:pt x="288" y="0"/>
                  <a:pt x="288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89" y="382"/>
                  <a:pt x="289" y="382"/>
                  <a:pt x="289" y="382"/>
                </a:cubicBezTo>
                <a:cubicBezTo>
                  <a:pt x="289" y="382"/>
                  <a:pt x="289" y="383"/>
                  <a:pt x="288" y="383"/>
                </a:cubicBezTo>
                <a:cubicBezTo>
                  <a:pt x="1" y="383"/>
                  <a:pt x="1" y="383"/>
                  <a:pt x="1" y="383"/>
                </a:cubicBezTo>
                <a:cubicBezTo>
                  <a:pt x="0" y="383"/>
                  <a:pt x="0" y="382"/>
                  <a:pt x="0" y="38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Freeform 144"/>
          <p:cNvSpPr>
            <a:spLocks noChangeArrowheads="1"/>
          </p:cNvSpPr>
          <p:nvPr/>
        </p:nvSpPr>
        <p:spPr bwMode="auto">
          <a:xfrm>
            <a:off x="1866900" y="3857625"/>
            <a:ext cx="352425" cy="31750"/>
          </a:xfrm>
          <a:custGeom>
            <a:avLst/>
            <a:gdLst>
              <a:gd name="T0" fmla="*/ 4 w 79"/>
              <a:gd name="T1" fmla="*/ 0 h 7"/>
              <a:gd name="T2" fmla="*/ 75 w 79"/>
              <a:gd name="T3" fmla="*/ 0 h 7"/>
              <a:gd name="T4" fmla="*/ 79 w 79"/>
              <a:gd name="T5" fmla="*/ 4 h 7"/>
              <a:gd name="T6" fmla="*/ 79 w 79"/>
              <a:gd name="T7" fmla="*/ 4 h 7"/>
              <a:gd name="T8" fmla="*/ 75 w 79"/>
              <a:gd name="T9" fmla="*/ 7 h 7"/>
              <a:gd name="T10" fmla="*/ 4 w 79"/>
              <a:gd name="T11" fmla="*/ 7 h 7"/>
              <a:gd name="T12" fmla="*/ 0 w 79"/>
              <a:gd name="T13" fmla="*/ 4 h 7"/>
              <a:gd name="T14" fmla="*/ 0 w 79"/>
              <a:gd name="T15" fmla="*/ 4 h 7"/>
              <a:gd name="T16" fmla="*/ 4 w 79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">
                <a:moveTo>
                  <a:pt x="4" y="0"/>
                </a:moveTo>
                <a:cubicBezTo>
                  <a:pt x="75" y="0"/>
                  <a:pt x="75" y="0"/>
                  <a:pt x="75" y="0"/>
                </a:cubicBezTo>
                <a:cubicBezTo>
                  <a:pt x="77" y="0"/>
                  <a:pt x="79" y="2"/>
                  <a:pt x="79" y="4"/>
                </a:cubicBezTo>
                <a:cubicBezTo>
                  <a:pt x="79" y="4"/>
                  <a:pt x="79" y="4"/>
                  <a:pt x="79" y="4"/>
                </a:cubicBezTo>
                <a:cubicBezTo>
                  <a:pt x="79" y="6"/>
                  <a:pt x="77" y="7"/>
                  <a:pt x="75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2" name="Oval 145"/>
          <p:cNvSpPr>
            <a:spLocks noChangeArrowheads="1"/>
          </p:cNvSpPr>
          <p:nvPr/>
        </p:nvSpPr>
        <p:spPr bwMode="auto">
          <a:xfrm>
            <a:off x="1992313" y="5716588"/>
            <a:ext cx="104775" cy="101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" name="Freeform 150"/>
          <p:cNvSpPr/>
          <p:nvPr/>
        </p:nvSpPr>
        <p:spPr bwMode="auto">
          <a:xfrm>
            <a:off x="838200" y="6227763"/>
            <a:ext cx="903288" cy="627062"/>
          </a:xfrm>
          <a:custGeom>
            <a:avLst/>
            <a:gdLst>
              <a:gd name="T0" fmla="*/ 34 w 223"/>
              <a:gd name="T1" fmla="*/ 0 h 155"/>
              <a:gd name="T2" fmla="*/ 223 w 223"/>
              <a:gd name="T3" fmla="*/ 41 h 155"/>
              <a:gd name="T4" fmla="*/ 198 w 223"/>
              <a:gd name="T5" fmla="*/ 155 h 155"/>
              <a:gd name="T6" fmla="*/ 0 w 223"/>
              <a:gd name="T7" fmla="*/ 155 h 155"/>
              <a:gd name="T8" fmla="*/ 34 w 223"/>
              <a:gd name="T9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155">
                <a:moveTo>
                  <a:pt x="34" y="0"/>
                </a:moveTo>
                <a:lnTo>
                  <a:pt x="223" y="41"/>
                </a:lnTo>
                <a:lnTo>
                  <a:pt x="198" y="155"/>
                </a:lnTo>
                <a:lnTo>
                  <a:pt x="0" y="155"/>
                </a:lnTo>
                <a:lnTo>
                  <a:pt x="3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Freeform 151"/>
          <p:cNvSpPr>
            <a:spLocks noChangeArrowheads="1"/>
          </p:cNvSpPr>
          <p:nvPr/>
        </p:nvSpPr>
        <p:spPr bwMode="auto">
          <a:xfrm>
            <a:off x="1036638" y="4991100"/>
            <a:ext cx="381000" cy="1147763"/>
          </a:xfrm>
          <a:custGeom>
            <a:avLst/>
            <a:gdLst>
              <a:gd name="T0" fmla="*/ 15 w 86"/>
              <a:gd name="T1" fmla="*/ 247 h 259"/>
              <a:gd name="T2" fmla="*/ 37 w 86"/>
              <a:gd name="T3" fmla="*/ 259 h 259"/>
              <a:gd name="T4" fmla="*/ 43 w 86"/>
              <a:gd name="T5" fmla="*/ 226 h 259"/>
              <a:gd name="T6" fmla="*/ 79 w 86"/>
              <a:gd name="T7" fmla="*/ 55 h 259"/>
              <a:gd name="T8" fmla="*/ 42 w 86"/>
              <a:gd name="T9" fmla="*/ 0 h 259"/>
              <a:gd name="T10" fmla="*/ 4 w 86"/>
              <a:gd name="T11" fmla="*/ 182 h 259"/>
              <a:gd name="T12" fmla="*/ 15 w 86"/>
              <a:gd name="T13" fmla="*/ 24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259">
                <a:moveTo>
                  <a:pt x="15" y="247"/>
                </a:moveTo>
                <a:cubicBezTo>
                  <a:pt x="37" y="259"/>
                  <a:pt x="37" y="259"/>
                  <a:pt x="37" y="259"/>
                </a:cubicBezTo>
                <a:cubicBezTo>
                  <a:pt x="43" y="226"/>
                  <a:pt x="43" y="226"/>
                  <a:pt x="43" y="226"/>
                </a:cubicBezTo>
                <a:cubicBezTo>
                  <a:pt x="79" y="55"/>
                  <a:pt x="79" y="55"/>
                  <a:pt x="79" y="55"/>
                </a:cubicBezTo>
                <a:cubicBezTo>
                  <a:pt x="86" y="19"/>
                  <a:pt x="64" y="7"/>
                  <a:pt x="42" y="0"/>
                </a:cubicBezTo>
                <a:cubicBezTo>
                  <a:pt x="4" y="182"/>
                  <a:pt x="4" y="182"/>
                  <a:pt x="4" y="182"/>
                </a:cubicBezTo>
                <a:cubicBezTo>
                  <a:pt x="0" y="199"/>
                  <a:pt x="1" y="239"/>
                  <a:pt x="15" y="247"/>
                </a:cubicBezTo>
                <a:close/>
              </a:path>
            </a:pathLst>
          </a:custGeom>
          <a:solidFill>
            <a:srgbClr val="FFD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5" name="Freeform 152"/>
          <p:cNvSpPr>
            <a:spLocks noChangeArrowheads="1"/>
          </p:cNvSpPr>
          <p:nvPr/>
        </p:nvSpPr>
        <p:spPr bwMode="auto">
          <a:xfrm>
            <a:off x="1185863" y="4991100"/>
            <a:ext cx="73025" cy="182563"/>
          </a:xfrm>
          <a:custGeom>
            <a:avLst/>
            <a:gdLst>
              <a:gd name="T0" fmla="*/ 16 w 16"/>
              <a:gd name="T1" fmla="*/ 3 h 41"/>
              <a:gd name="T2" fmla="*/ 8 w 16"/>
              <a:gd name="T3" fmla="*/ 0 h 41"/>
              <a:gd name="T4" fmla="*/ 0 w 16"/>
              <a:gd name="T5" fmla="*/ 41 h 41"/>
              <a:gd name="T6" fmla="*/ 16 w 16"/>
              <a:gd name="T7" fmla="*/ 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41">
                <a:moveTo>
                  <a:pt x="16" y="3"/>
                </a:moveTo>
                <a:cubicBezTo>
                  <a:pt x="14" y="2"/>
                  <a:pt x="11" y="1"/>
                  <a:pt x="8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14" y="41"/>
                  <a:pt x="16" y="18"/>
                  <a:pt x="16" y="3"/>
                </a:cubicBezTo>
                <a:close/>
              </a:path>
            </a:pathLst>
          </a:custGeom>
          <a:solidFill>
            <a:srgbClr val="FFF2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6" name="Freeform 153"/>
          <p:cNvSpPr>
            <a:spLocks noChangeArrowheads="1"/>
          </p:cNvSpPr>
          <p:nvPr/>
        </p:nvSpPr>
        <p:spPr bwMode="auto">
          <a:xfrm>
            <a:off x="1185863" y="5611813"/>
            <a:ext cx="268287" cy="647700"/>
          </a:xfrm>
          <a:custGeom>
            <a:avLst/>
            <a:gdLst>
              <a:gd name="T0" fmla="*/ 27 w 60"/>
              <a:gd name="T1" fmla="*/ 0 h 146"/>
              <a:gd name="T2" fmla="*/ 48 w 60"/>
              <a:gd name="T3" fmla="*/ 107 h 146"/>
              <a:gd name="T4" fmla="*/ 27 w 60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146">
                <a:moveTo>
                  <a:pt x="27" y="0"/>
                </a:moveTo>
                <a:cubicBezTo>
                  <a:pt x="40" y="24"/>
                  <a:pt x="60" y="68"/>
                  <a:pt x="48" y="107"/>
                </a:cubicBezTo>
                <a:cubicBezTo>
                  <a:pt x="35" y="146"/>
                  <a:pt x="0" y="59"/>
                  <a:pt x="27" y="0"/>
                </a:cubicBezTo>
                <a:close/>
              </a:path>
            </a:pathLst>
          </a:custGeom>
          <a:solidFill>
            <a:srgbClr val="FFD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7" name="Freeform 154"/>
          <p:cNvSpPr>
            <a:spLocks noChangeArrowheads="1"/>
          </p:cNvSpPr>
          <p:nvPr/>
        </p:nvSpPr>
        <p:spPr bwMode="auto">
          <a:xfrm>
            <a:off x="2924175" y="6097588"/>
            <a:ext cx="908050" cy="757237"/>
          </a:xfrm>
          <a:custGeom>
            <a:avLst/>
            <a:gdLst>
              <a:gd name="T0" fmla="*/ 0 w 205"/>
              <a:gd name="T1" fmla="*/ 27 h 171"/>
              <a:gd name="T2" fmla="*/ 61 w 205"/>
              <a:gd name="T3" fmla="*/ 171 h 171"/>
              <a:gd name="T4" fmla="*/ 189 w 205"/>
              <a:gd name="T5" fmla="*/ 171 h 171"/>
              <a:gd name="T6" fmla="*/ 205 w 205"/>
              <a:gd name="T7" fmla="*/ 156 h 171"/>
              <a:gd name="T8" fmla="*/ 143 w 205"/>
              <a:gd name="T9" fmla="*/ 0 h 171"/>
              <a:gd name="T10" fmla="*/ 0 w 205"/>
              <a:gd name="T11" fmla="*/ 27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" h="171">
                <a:moveTo>
                  <a:pt x="0" y="27"/>
                </a:moveTo>
                <a:cubicBezTo>
                  <a:pt x="61" y="171"/>
                  <a:pt x="61" y="171"/>
                  <a:pt x="61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194" y="166"/>
                  <a:pt x="200" y="161"/>
                  <a:pt x="205" y="156"/>
                </a:cubicBezTo>
                <a:cubicBezTo>
                  <a:pt x="143" y="0"/>
                  <a:pt x="143" y="0"/>
                  <a:pt x="143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FFD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8" name="Freeform 155"/>
          <p:cNvSpPr/>
          <p:nvPr/>
        </p:nvSpPr>
        <p:spPr bwMode="auto">
          <a:xfrm>
            <a:off x="3049588" y="6369050"/>
            <a:ext cx="895350" cy="485775"/>
          </a:xfrm>
          <a:custGeom>
            <a:avLst/>
            <a:gdLst>
              <a:gd name="T0" fmla="*/ 174 w 221"/>
              <a:gd name="T1" fmla="*/ 0 h 120"/>
              <a:gd name="T2" fmla="*/ 221 w 221"/>
              <a:gd name="T3" fmla="*/ 120 h 120"/>
              <a:gd name="T4" fmla="*/ 20 w 221"/>
              <a:gd name="T5" fmla="*/ 120 h 120"/>
              <a:gd name="T6" fmla="*/ 0 w 221"/>
              <a:gd name="T7" fmla="*/ 69 h 120"/>
              <a:gd name="T8" fmla="*/ 174 w 221"/>
              <a:gd name="T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120">
                <a:moveTo>
                  <a:pt x="174" y="0"/>
                </a:moveTo>
                <a:lnTo>
                  <a:pt x="221" y="120"/>
                </a:lnTo>
                <a:lnTo>
                  <a:pt x="20" y="120"/>
                </a:lnTo>
                <a:lnTo>
                  <a:pt x="0" y="69"/>
                </a:lnTo>
                <a:lnTo>
                  <a:pt x="174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9" name="Freeform 156"/>
          <p:cNvSpPr>
            <a:spLocks noChangeArrowheads="1"/>
          </p:cNvSpPr>
          <p:nvPr/>
        </p:nvSpPr>
        <p:spPr bwMode="auto">
          <a:xfrm>
            <a:off x="2368550" y="5607050"/>
            <a:ext cx="673100" cy="785813"/>
          </a:xfrm>
          <a:custGeom>
            <a:avLst/>
            <a:gdLst>
              <a:gd name="T0" fmla="*/ 0 w 152"/>
              <a:gd name="T1" fmla="*/ 26 h 177"/>
              <a:gd name="T2" fmla="*/ 69 w 152"/>
              <a:gd name="T3" fmla="*/ 125 h 177"/>
              <a:gd name="T4" fmla="*/ 138 w 152"/>
              <a:gd name="T5" fmla="*/ 169 h 177"/>
              <a:gd name="T6" fmla="*/ 123 w 152"/>
              <a:gd name="T7" fmla="*/ 105 h 177"/>
              <a:gd name="T8" fmla="*/ 70 w 152"/>
              <a:gd name="T9" fmla="*/ 38 h 177"/>
              <a:gd name="T10" fmla="*/ 0 w 152"/>
              <a:gd name="T11" fmla="*/ 2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" h="177">
                <a:moveTo>
                  <a:pt x="0" y="26"/>
                </a:moveTo>
                <a:cubicBezTo>
                  <a:pt x="69" y="125"/>
                  <a:pt x="69" y="125"/>
                  <a:pt x="69" y="125"/>
                </a:cubicBezTo>
                <a:cubicBezTo>
                  <a:pt x="78" y="137"/>
                  <a:pt x="125" y="177"/>
                  <a:pt x="138" y="169"/>
                </a:cubicBezTo>
                <a:cubicBezTo>
                  <a:pt x="152" y="161"/>
                  <a:pt x="133" y="117"/>
                  <a:pt x="123" y="105"/>
                </a:cubicBezTo>
                <a:cubicBezTo>
                  <a:pt x="70" y="38"/>
                  <a:pt x="70" y="38"/>
                  <a:pt x="70" y="38"/>
                </a:cubicBezTo>
                <a:cubicBezTo>
                  <a:pt x="40" y="0"/>
                  <a:pt x="13" y="16"/>
                  <a:pt x="0" y="26"/>
                </a:cubicBezTo>
                <a:close/>
              </a:path>
            </a:pathLst>
          </a:custGeom>
          <a:solidFill>
            <a:srgbClr val="FFD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" name="Freeform 158"/>
          <p:cNvSpPr>
            <a:spLocks noEditPoints="1" noChangeArrowheads="1"/>
          </p:cNvSpPr>
          <p:nvPr/>
        </p:nvSpPr>
        <p:spPr bwMode="auto">
          <a:xfrm>
            <a:off x="2709863" y="5324475"/>
            <a:ext cx="538162" cy="327025"/>
          </a:xfrm>
          <a:custGeom>
            <a:avLst/>
            <a:gdLst>
              <a:gd name="T0" fmla="*/ 121 w 121"/>
              <a:gd name="T1" fmla="*/ 41 h 74"/>
              <a:gd name="T2" fmla="*/ 104 w 121"/>
              <a:gd name="T3" fmla="*/ 0 h 74"/>
              <a:gd name="T4" fmla="*/ 103 w 121"/>
              <a:gd name="T5" fmla="*/ 4 h 74"/>
              <a:gd name="T6" fmla="*/ 98 w 121"/>
              <a:gd name="T7" fmla="*/ 0 h 74"/>
              <a:gd name="T8" fmla="*/ 121 w 121"/>
              <a:gd name="T9" fmla="*/ 41 h 74"/>
              <a:gd name="T10" fmla="*/ 1 w 121"/>
              <a:gd name="T11" fmla="*/ 21 h 74"/>
              <a:gd name="T12" fmla="*/ 3 w 121"/>
              <a:gd name="T13" fmla="*/ 15 h 74"/>
              <a:gd name="T14" fmla="*/ 26 w 121"/>
              <a:gd name="T15" fmla="*/ 74 h 74"/>
              <a:gd name="T16" fmla="*/ 0 w 121"/>
              <a:gd name="T17" fmla="*/ 22 h 74"/>
              <a:gd name="T18" fmla="*/ 1 w 121"/>
              <a:gd name="T19" fmla="*/ 21 h 74"/>
              <a:gd name="T20" fmla="*/ 46 w 121"/>
              <a:gd name="T21" fmla="*/ 9 h 74"/>
              <a:gd name="T22" fmla="*/ 53 w 121"/>
              <a:gd name="T23" fmla="*/ 17 h 74"/>
              <a:gd name="T24" fmla="*/ 54 w 121"/>
              <a:gd name="T25" fmla="*/ 12 h 74"/>
              <a:gd name="T26" fmla="*/ 74 w 121"/>
              <a:gd name="T27" fmla="*/ 60 h 74"/>
              <a:gd name="T28" fmla="*/ 46 w 121"/>
              <a:gd name="T2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1" h="74">
                <a:moveTo>
                  <a:pt x="121" y="41"/>
                </a:moveTo>
                <a:cubicBezTo>
                  <a:pt x="121" y="41"/>
                  <a:pt x="112" y="19"/>
                  <a:pt x="104" y="0"/>
                </a:cubicBezTo>
                <a:cubicBezTo>
                  <a:pt x="103" y="1"/>
                  <a:pt x="103" y="3"/>
                  <a:pt x="103" y="4"/>
                </a:cubicBezTo>
                <a:cubicBezTo>
                  <a:pt x="101" y="2"/>
                  <a:pt x="100" y="1"/>
                  <a:pt x="98" y="0"/>
                </a:cubicBezTo>
                <a:cubicBezTo>
                  <a:pt x="108" y="19"/>
                  <a:pt x="121" y="41"/>
                  <a:pt x="121" y="41"/>
                </a:cubicBezTo>
                <a:close/>
                <a:moveTo>
                  <a:pt x="1" y="21"/>
                </a:moveTo>
                <a:cubicBezTo>
                  <a:pt x="1" y="19"/>
                  <a:pt x="2" y="17"/>
                  <a:pt x="3" y="15"/>
                </a:cubicBezTo>
                <a:cubicBezTo>
                  <a:pt x="12" y="37"/>
                  <a:pt x="26" y="74"/>
                  <a:pt x="26" y="74"/>
                </a:cubicBezTo>
                <a:cubicBezTo>
                  <a:pt x="26" y="74"/>
                  <a:pt x="8" y="37"/>
                  <a:pt x="0" y="22"/>
                </a:cubicBezTo>
                <a:cubicBezTo>
                  <a:pt x="0" y="22"/>
                  <a:pt x="1" y="22"/>
                  <a:pt x="1" y="21"/>
                </a:cubicBezTo>
                <a:close/>
                <a:moveTo>
                  <a:pt x="46" y="9"/>
                </a:moveTo>
                <a:cubicBezTo>
                  <a:pt x="49" y="11"/>
                  <a:pt x="51" y="14"/>
                  <a:pt x="53" y="17"/>
                </a:cubicBezTo>
                <a:cubicBezTo>
                  <a:pt x="53" y="15"/>
                  <a:pt x="53" y="14"/>
                  <a:pt x="54" y="12"/>
                </a:cubicBezTo>
                <a:cubicBezTo>
                  <a:pt x="63" y="33"/>
                  <a:pt x="74" y="60"/>
                  <a:pt x="74" y="60"/>
                </a:cubicBezTo>
                <a:cubicBezTo>
                  <a:pt x="74" y="60"/>
                  <a:pt x="57" y="29"/>
                  <a:pt x="46" y="9"/>
                </a:cubicBezTo>
                <a:close/>
              </a:path>
            </a:pathLst>
          </a:custGeom>
          <a:solidFill>
            <a:srgbClr val="DEB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1" name="Freeform 160"/>
          <p:cNvSpPr>
            <a:spLocks noChangeArrowheads="1"/>
          </p:cNvSpPr>
          <p:nvPr/>
        </p:nvSpPr>
        <p:spPr bwMode="auto">
          <a:xfrm>
            <a:off x="2368550" y="5705475"/>
            <a:ext cx="150813" cy="169863"/>
          </a:xfrm>
          <a:custGeom>
            <a:avLst/>
            <a:gdLst>
              <a:gd name="T0" fmla="*/ 7 w 34"/>
              <a:gd name="T1" fmla="*/ 0 h 38"/>
              <a:gd name="T2" fmla="*/ 0 w 34"/>
              <a:gd name="T3" fmla="*/ 4 h 38"/>
              <a:gd name="T4" fmla="*/ 24 w 34"/>
              <a:gd name="T5" fmla="*/ 38 h 38"/>
              <a:gd name="T6" fmla="*/ 7 w 34"/>
              <a:gd name="T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38">
                <a:moveTo>
                  <a:pt x="7" y="0"/>
                </a:moveTo>
                <a:cubicBezTo>
                  <a:pt x="5" y="1"/>
                  <a:pt x="2" y="2"/>
                  <a:pt x="0" y="4"/>
                </a:cubicBezTo>
                <a:cubicBezTo>
                  <a:pt x="24" y="38"/>
                  <a:pt x="24" y="38"/>
                  <a:pt x="24" y="38"/>
                </a:cubicBezTo>
                <a:cubicBezTo>
                  <a:pt x="34" y="27"/>
                  <a:pt x="18" y="10"/>
                  <a:pt x="7" y="0"/>
                </a:cubicBezTo>
                <a:close/>
              </a:path>
            </a:pathLst>
          </a:custGeom>
          <a:solidFill>
            <a:srgbClr val="FFF2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2" name="Freeform 161"/>
          <p:cNvSpPr>
            <a:spLocks noChangeArrowheads="1"/>
          </p:cNvSpPr>
          <p:nvPr/>
        </p:nvSpPr>
        <p:spPr bwMode="auto">
          <a:xfrm>
            <a:off x="2527300" y="5676900"/>
            <a:ext cx="198438" cy="331788"/>
          </a:xfrm>
          <a:custGeom>
            <a:avLst/>
            <a:gdLst>
              <a:gd name="T0" fmla="*/ 11 w 49"/>
              <a:gd name="T1" fmla="*/ 2 h 82"/>
              <a:gd name="T2" fmla="*/ 49 w 49"/>
              <a:gd name="T3" fmla="*/ 82 h 82"/>
              <a:gd name="T4" fmla="*/ 0 w 49"/>
              <a:gd name="T5" fmla="*/ 0 h 82"/>
              <a:gd name="T6" fmla="*/ 11 w 49"/>
              <a:gd name="T7" fmla="*/ 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82">
                <a:moveTo>
                  <a:pt x="11" y="2"/>
                </a:moveTo>
                <a:lnTo>
                  <a:pt x="49" y="82"/>
                </a:lnTo>
                <a:lnTo>
                  <a:pt x="0" y="0"/>
                </a:lnTo>
                <a:lnTo>
                  <a:pt x="11" y="2"/>
                </a:lnTo>
                <a:close/>
              </a:path>
            </a:pathLst>
          </a:custGeom>
          <a:solidFill>
            <a:srgbClr val="DEB9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3" name="Freeform 7"/>
          <p:cNvSpPr>
            <a:spLocks noEditPoints="1" noChangeArrowheads="1"/>
          </p:cNvSpPr>
          <p:nvPr userDrawn="1"/>
        </p:nvSpPr>
        <p:spPr bwMode="auto">
          <a:xfrm>
            <a:off x="1416050" y="2559050"/>
            <a:ext cx="242888" cy="192088"/>
          </a:xfrm>
          <a:custGeom>
            <a:avLst/>
            <a:gdLst>
              <a:gd name="T0" fmla="*/ 141 w 141"/>
              <a:gd name="T1" fmla="*/ 40 h 112"/>
              <a:gd name="T2" fmla="*/ 126 w 141"/>
              <a:gd name="T3" fmla="*/ 25 h 112"/>
              <a:gd name="T4" fmla="*/ 113 w 141"/>
              <a:gd name="T5" fmla="*/ 0 h 112"/>
              <a:gd name="T6" fmla="*/ 27 w 141"/>
              <a:gd name="T7" fmla="*/ 0 h 112"/>
              <a:gd name="T8" fmla="*/ 14 w 141"/>
              <a:gd name="T9" fmla="*/ 25 h 112"/>
              <a:gd name="T10" fmla="*/ 0 w 141"/>
              <a:gd name="T11" fmla="*/ 40 h 112"/>
              <a:gd name="T12" fmla="*/ 0 w 141"/>
              <a:gd name="T13" fmla="*/ 86 h 112"/>
              <a:gd name="T14" fmla="*/ 0 w 141"/>
              <a:gd name="T15" fmla="*/ 89 h 112"/>
              <a:gd name="T16" fmla="*/ 0 w 141"/>
              <a:gd name="T17" fmla="*/ 105 h 112"/>
              <a:gd name="T18" fmla="*/ 6 w 141"/>
              <a:gd name="T19" fmla="*/ 112 h 112"/>
              <a:gd name="T20" fmla="*/ 27 w 141"/>
              <a:gd name="T21" fmla="*/ 112 h 112"/>
              <a:gd name="T22" fmla="*/ 33 w 141"/>
              <a:gd name="T23" fmla="*/ 105 h 112"/>
              <a:gd name="T24" fmla="*/ 33 w 141"/>
              <a:gd name="T25" fmla="*/ 89 h 112"/>
              <a:gd name="T26" fmla="*/ 107 w 141"/>
              <a:gd name="T27" fmla="*/ 89 h 112"/>
              <a:gd name="T28" fmla="*/ 107 w 141"/>
              <a:gd name="T29" fmla="*/ 105 h 112"/>
              <a:gd name="T30" fmla="*/ 114 w 141"/>
              <a:gd name="T31" fmla="*/ 112 h 112"/>
              <a:gd name="T32" fmla="*/ 134 w 141"/>
              <a:gd name="T33" fmla="*/ 112 h 112"/>
              <a:gd name="T34" fmla="*/ 141 w 141"/>
              <a:gd name="T35" fmla="*/ 105 h 112"/>
              <a:gd name="T36" fmla="*/ 141 w 141"/>
              <a:gd name="T37" fmla="*/ 89 h 112"/>
              <a:gd name="T38" fmla="*/ 141 w 141"/>
              <a:gd name="T39" fmla="*/ 40 h 112"/>
              <a:gd name="T40" fmla="*/ 35 w 141"/>
              <a:gd name="T41" fmla="*/ 9 h 112"/>
              <a:gd name="T42" fmla="*/ 105 w 141"/>
              <a:gd name="T43" fmla="*/ 9 h 112"/>
              <a:gd name="T44" fmla="*/ 117 w 141"/>
              <a:gd name="T45" fmla="*/ 32 h 112"/>
              <a:gd name="T46" fmla="*/ 23 w 141"/>
              <a:gd name="T47" fmla="*/ 32 h 112"/>
              <a:gd name="T48" fmla="*/ 35 w 141"/>
              <a:gd name="T49" fmla="*/ 9 h 112"/>
              <a:gd name="T50" fmla="*/ 40 w 141"/>
              <a:gd name="T51" fmla="*/ 78 h 112"/>
              <a:gd name="T52" fmla="*/ 12 w 141"/>
              <a:gd name="T53" fmla="*/ 78 h 112"/>
              <a:gd name="T54" fmla="*/ 12 w 141"/>
              <a:gd name="T55" fmla="*/ 63 h 112"/>
              <a:gd name="T56" fmla="*/ 40 w 141"/>
              <a:gd name="T57" fmla="*/ 63 h 112"/>
              <a:gd name="T58" fmla="*/ 40 w 141"/>
              <a:gd name="T59" fmla="*/ 78 h 112"/>
              <a:gd name="T60" fmla="*/ 128 w 141"/>
              <a:gd name="T61" fmla="*/ 78 h 112"/>
              <a:gd name="T62" fmla="*/ 100 w 141"/>
              <a:gd name="T63" fmla="*/ 78 h 112"/>
              <a:gd name="T64" fmla="*/ 100 w 141"/>
              <a:gd name="T65" fmla="*/ 63 h 112"/>
              <a:gd name="T66" fmla="*/ 128 w 141"/>
              <a:gd name="T67" fmla="*/ 63 h 112"/>
              <a:gd name="T68" fmla="*/ 128 w 141"/>
              <a:gd name="T69" fmla="*/ 7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1" h="112">
                <a:moveTo>
                  <a:pt x="141" y="40"/>
                </a:moveTo>
                <a:cubicBezTo>
                  <a:pt x="126" y="25"/>
                  <a:pt x="126" y="25"/>
                  <a:pt x="126" y="25"/>
                </a:cubicBezTo>
                <a:cubicBezTo>
                  <a:pt x="113" y="0"/>
                  <a:pt x="113" y="0"/>
                  <a:pt x="1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4" y="25"/>
                  <a:pt x="14" y="25"/>
                  <a:pt x="14" y="2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9"/>
                  <a:pt x="2" y="112"/>
                  <a:pt x="6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30" y="112"/>
                  <a:pt x="33" y="109"/>
                  <a:pt x="33" y="105"/>
                </a:cubicBezTo>
                <a:cubicBezTo>
                  <a:pt x="33" y="89"/>
                  <a:pt x="33" y="89"/>
                  <a:pt x="33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105"/>
                  <a:pt x="107" y="105"/>
                  <a:pt x="107" y="105"/>
                </a:cubicBezTo>
                <a:cubicBezTo>
                  <a:pt x="107" y="109"/>
                  <a:pt x="110" y="112"/>
                  <a:pt x="114" y="112"/>
                </a:cubicBezTo>
                <a:cubicBezTo>
                  <a:pt x="134" y="112"/>
                  <a:pt x="134" y="112"/>
                  <a:pt x="134" y="112"/>
                </a:cubicBezTo>
                <a:cubicBezTo>
                  <a:pt x="138" y="112"/>
                  <a:pt x="141" y="109"/>
                  <a:pt x="141" y="105"/>
                </a:cubicBezTo>
                <a:cubicBezTo>
                  <a:pt x="141" y="89"/>
                  <a:pt x="141" y="89"/>
                  <a:pt x="141" y="89"/>
                </a:cubicBezTo>
                <a:lnTo>
                  <a:pt x="141" y="40"/>
                </a:lnTo>
                <a:close/>
                <a:moveTo>
                  <a:pt x="35" y="9"/>
                </a:moveTo>
                <a:cubicBezTo>
                  <a:pt x="105" y="9"/>
                  <a:pt x="105" y="9"/>
                  <a:pt x="105" y="9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23" y="32"/>
                  <a:pt x="23" y="32"/>
                  <a:pt x="23" y="32"/>
                </a:cubicBezTo>
                <a:lnTo>
                  <a:pt x="35" y="9"/>
                </a:lnTo>
                <a:close/>
                <a:moveTo>
                  <a:pt x="40" y="78"/>
                </a:moveTo>
                <a:cubicBezTo>
                  <a:pt x="12" y="78"/>
                  <a:pt x="12" y="78"/>
                  <a:pt x="12" y="78"/>
                </a:cubicBezTo>
                <a:cubicBezTo>
                  <a:pt x="12" y="63"/>
                  <a:pt x="12" y="63"/>
                  <a:pt x="12" y="63"/>
                </a:cubicBezTo>
                <a:cubicBezTo>
                  <a:pt x="40" y="63"/>
                  <a:pt x="40" y="63"/>
                  <a:pt x="40" y="63"/>
                </a:cubicBezTo>
                <a:lnTo>
                  <a:pt x="40" y="78"/>
                </a:lnTo>
                <a:close/>
                <a:moveTo>
                  <a:pt x="128" y="78"/>
                </a:moveTo>
                <a:cubicBezTo>
                  <a:pt x="100" y="78"/>
                  <a:pt x="100" y="78"/>
                  <a:pt x="100" y="78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28" y="63"/>
                  <a:pt x="128" y="63"/>
                  <a:pt x="128" y="63"/>
                </a:cubicBezTo>
                <a:lnTo>
                  <a:pt x="128" y="78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4" name="Freeform 8"/>
          <p:cNvSpPr>
            <a:spLocks noChangeArrowheads="1"/>
          </p:cNvSpPr>
          <p:nvPr userDrawn="1"/>
        </p:nvSpPr>
        <p:spPr bwMode="auto">
          <a:xfrm>
            <a:off x="2420938" y="2727325"/>
            <a:ext cx="71437" cy="65088"/>
          </a:xfrm>
          <a:custGeom>
            <a:avLst/>
            <a:gdLst>
              <a:gd name="T0" fmla="*/ 32 w 41"/>
              <a:gd name="T1" fmla="*/ 0 h 37"/>
              <a:gd name="T2" fmla="*/ 15 w 41"/>
              <a:gd name="T3" fmla="*/ 5 h 37"/>
              <a:gd name="T4" fmla="*/ 9 w 41"/>
              <a:gd name="T5" fmla="*/ 5 h 37"/>
              <a:gd name="T6" fmla="*/ 9 w 41"/>
              <a:gd name="T7" fmla="*/ 5 h 37"/>
              <a:gd name="T8" fmla="*/ 6 w 41"/>
              <a:gd name="T9" fmla="*/ 31 h 37"/>
              <a:gd name="T10" fmla="*/ 31 w 41"/>
              <a:gd name="T11" fmla="*/ 27 h 37"/>
              <a:gd name="T12" fmla="*/ 35 w 41"/>
              <a:gd name="T13" fmla="*/ 2 h 37"/>
              <a:gd name="T14" fmla="*/ 32 w 41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37">
                <a:moveTo>
                  <a:pt x="32" y="0"/>
                </a:moveTo>
                <a:cubicBezTo>
                  <a:pt x="27" y="3"/>
                  <a:pt x="21" y="5"/>
                  <a:pt x="15" y="5"/>
                </a:cubicBezTo>
                <a:cubicBezTo>
                  <a:pt x="13" y="5"/>
                  <a:pt x="11" y="5"/>
                  <a:pt x="9" y="5"/>
                </a:cubicBezTo>
                <a:cubicBezTo>
                  <a:pt x="9" y="5"/>
                  <a:pt x="9" y="5"/>
                  <a:pt x="9" y="5"/>
                </a:cubicBezTo>
                <a:cubicBezTo>
                  <a:pt x="1" y="13"/>
                  <a:pt x="0" y="24"/>
                  <a:pt x="6" y="31"/>
                </a:cubicBezTo>
                <a:cubicBezTo>
                  <a:pt x="12" y="37"/>
                  <a:pt x="23" y="35"/>
                  <a:pt x="31" y="27"/>
                </a:cubicBezTo>
                <a:cubicBezTo>
                  <a:pt x="39" y="19"/>
                  <a:pt x="41" y="8"/>
                  <a:pt x="35" y="2"/>
                </a:cubicBezTo>
                <a:cubicBezTo>
                  <a:pt x="34" y="1"/>
                  <a:pt x="33" y="0"/>
                  <a:pt x="32" y="0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5" name="Freeform 9"/>
          <p:cNvSpPr>
            <a:spLocks noChangeArrowheads="1"/>
          </p:cNvSpPr>
          <p:nvPr userDrawn="1"/>
        </p:nvSpPr>
        <p:spPr bwMode="auto">
          <a:xfrm>
            <a:off x="2371725" y="2620963"/>
            <a:ext cx="123825" cy="107950"/>
          </a:xfrm>
          <a:custGeom>
            <a:avLst/>
            <a:gdLst>
              <a:gd name="T0" fmla="*/ 17 w 72"/>
              <a:gd name="T1" fmla="*/ 51 h 63"/>
              <a:gd name="T2" fmla="*/ 43 w 72"/>
              <a:gd name="T3" fmla="*/ 63 h 63"/>
              <a:gd name="T4" fmla="*/ 44 w 72"/>
              <a:gd name="T5" fmla="*/ 63 h 63"/>
              <a:gd name="T6" fmla="*/ 56 w 72"/>
              <a:gd name="T7" fmla="*/ 60 h 63"/>
              <a:gd name="T8" fmla="*/ 61 w 72"/>
              <a:gd name="T9" fmla="*/ 57 h 63"/>
              <a:gd name="T10" fmla="*/ 55 w 72"/>
              <a:gd name="T11" fmla="*/ 12 h 63"/>
              <a:gd name="T12" fmla="*/ 28 w 72"/>
              <a:gd name="T13" fmla="*/ 0 h 63"/>
              <a:gd name="T14" fmla="*/ 11 w 72"/>
              <a:gd name="T15" fmla="*/ 7 h 63"/>
              <a:gd name="T16" fmla="*/ 17 w 72"/>
              <a:gd name="T17" fmla="*/ 5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3">
                <a:moveTo>
                  <a:pt x="17" y="51"/>
                </a:moveTo>
                <a:cubicBezTo>
                  <a:pt x="24" y="59"/>
                  <a:pt x="34" y="63"/>
                  <a:pt x="43" y="63"/>
                </a:cubicBezTo>
                <a:cubicBezTo>
                  <a:pt x="43" y="63"/>
                  <a:pt x="43" y="63"/>
                  <a:pt x="44" y="63"/>
                </a:cubicBezTo>
                <a:cubicBezTo>
                  <a:pt x="48" y="63"/>
                  <a:pt x="53" y="62"/>
                  <a:pt x="56" y="60"/>
                </a:cubicBezTo>
                <a:cubicBezTo>
                  <a:pt x="58" y="59"/>
                  <a:pt x="60" y="58"/>
                  <a:pt x="61" y="57"/>
                </a:cubicBezTo>
                <a:cubicBezTo>
                  <a:pt x="72" y="46"/>
                  <a:pt x="69" y="26"/>
                  <a:pt x="55" y="12"/>
                </a:cubicBezTo>
                <a:cubicBezTo>
                  <a:pt x="47" y="4"/>
                  <a:pt x="37" y="0"/>
                  <a:pt x="28" y="0"/>
                </a:cubicBezTo>
                <a:cubicBezTo>
                  <a:pt x="21" y="0"/>
                  <a:pt x="15" y="2"/>
                  <a:pt x="11" y="7"/>
                </a:cubicBezTo>
                <a:cubicBezTo>
                  <a:pt x="0" y="17"/>
                  <a:pt x="3" y="37"/>
                  <a:pt x="17" y="51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6" name="Freeform 10"/>
          <p:cNvSpPr>
            <a:spLocks noChangeArrowheads="1"/>
          </p:cNvSpPr>
          <p:nvPr userDrawn="1"/>
        </p:nvSpPr>
        <p:spPr bwMode="auto">
          <a:xfrm>
            <a:off x="2513013" y="2727325"/>
            <a:ext cx="69850" cy="65088"/>
          </a:xfrm>
          <a:custGeom>
            <a:avLst/>
            <a:gdLst>
              <a:gd name="T0" fmla="*/ 35 w 41"/>
              <a:gd name="T1" fmla="*/ 31 h 37"/>
              <a:gd name="T2" fmla="*/ 32 w 41"/>
              <a:gd name="T3" fmla="*/ 5 h 37"/>
              <a:gd name="T4" fmla="*/ 31 w 41"/>
              <a:gd name="T5" fmla="*/ 5 h 37"/>
              <a:gd name="T6" fmla="*/ 26 w 41"/>
              <a:gd name="T7" fmla="*/ 5 h 37"/>
              <a:gd name="T8" fmla="*/ 9 w 41"/>
              <a:gd name="T9" fmla="*/ 0 h 37"/>
              <a:gd name="T10" fmla="*/ 6 w 41"/>
              <a:gd name="T11" fmla="*/ 2 h 37"/>
              <a:gd name="T12" fmla="*/ 9 w 41"/>
              <a:gd name="T13" fmla="*/ 27 h 37"/>
              <a:gd name="T14" fmla="*/ 35 w 41"/>
              <a:gd name="T1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37">
                <a:moveTo>
                  <a:pt x="35" y="31"/>
                </a:moveTo>
                <a:cubicBezTo>
                  <a:pt x="41" y="24"/>
                  <a:pt x="40" y="13"/>
                  <a:pt x="32" y="5"/>
                </a:cubicBezTo>
                <a:cubicBezTo>
                  <a:pt x="32" y="5"/>
                  <a:pt x="31" y="5"/>
                  <a:pt x="31" y="5"/>
                </a:cubicBezTo>
                <a:cubicBezTo>
                  <a:pt x="29" y="5"/>
                  <a:pt x="28" y="5"/>
                  <a:pt x="26" y="5"/>
                </a:cubicBezTo>
                <a:cubicBezTo>
                  <a:pt x="19" y="5"/>
                  <a:pt x="13" y="3"/>
                  <a:pt x="9" y="0"/>
                </a:cubicBezTo>
                <a:cubicBezTo>
                  <a:pt x="8" y="0"/>
                  <a:pt x="7" y="1"/>
                  <a:pt x="6" y="2"/>
                </a:cubicBezTo>
                <a:cubicBezTo>
                  <a:pt x="0" y="8"/>
                  <a:pt x="1" y="19"/>
                  <a:pt x="9" y="27"/>
                </a:cubicBezTo>
                <a:cubicBezTo>
                  <a:pt x="17" y="35"/>
                  <a:pt x="29" y="37"/>
                  <a:pt x="35" y="31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7" name="Freeform 11"/>
          <p:cNvSpPr>
            <a:spLocks noChangeArrowheads="1"/>
          </p:cNvSpPr>
          <p:nvPr userDrawn="1"/>
        </p:nvSpPr>
        <p:spPr bwMode="auto">
          <a:xfrm>
            <a:off x="2508250" y="2620963"/>
            <a:ext cx="123825" cy="107950"/>
          </a:xfrm>
          <a:custGeom>
            <a:avLst/>
            <a:gdLst>
              <a:gd name="T0" fmla="*/ 61 w 71"/>
              <a:gd name="T1" fmla="*/ 7 h 63"/>
              <a:gd name="T2" fmla="*/ 44 w 71"/>
              <a:gd name="T3" fmla="*/ 0 h 63"/>
              <a:gd name="T4" fmla="*/ 16 w 71"/>
              <a:gd name="T5" fmla="*/ 13 h 63"/>
              <a:gd name="T6" fmla="*/ 11 w 71"/>
              <a:gd name="T7" fmla="*/ 57 h 63"/>
              <a:gd name="T8" fmla="*/ 15 w 71"/>
              <a:gd name="T9" fmla="*/ 60 h 63"/>
              <a:gd name="T10" fmla="*/ 28 w 71"/>
              <a:gd name="T11" fmla="*/ 63 h 63"/>
              <a:gd name="T12" fmla="*/ 29 w 71"/>
              <a:gd name="T13" fmla="*/ 63 h 63"/>
              <a:gd name="T14" fmla="*/ 55 w 71"/>
              <a:gd name="T15" fmla="*/ 51 h 63"/>
              <a:gd name="T16" fmla="*/ 61 w 71"/>
              <a:gd name="T17" fmla="*/ 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3">
                <a:moveTo>
                  <a:pt x="61" y="7"/>
                </a:moveTo>
                <a:cubicBezTo>
                  <a:pt x="56" y="2"/>
                  <a:pt x="50" y="0"/>
                  <a:pt x="44" y="0"/>
                </a:cubicBezTo>
                <a:cubicBezTo>
                  <a:pt x="35" y="0"/>
                  <a:pt x="24" y="4"/>
                  <a:pt x="16" y="13"/>
                </a:cubicBezTo>
                <a:cubicBezTo>
                  <a:pt x="3" y="26"/>
                  <a:pt x="0" y="46"/>
                  <a:pt x="11" y="57"/>
                </a:cubicBezTo>
                <a:cubicBezTo>
                  <a:pt x="12" y="58"/>
                  <a:pt x="14" y="59"/>
                  <a:pt x="15" y="60"/>
                </a:cubicBezTo>
                <a:cubicBezTo>
                  <a:pt x="19" y="62"/>
                  <a:pt x="23" y="63"/>
                  <a:pt x="28" y="63"/>
                </a:cubicBezTo>
                <a:cubicBezTo>
                  <a:pt x="28" y="63"/>
                  <a:pt x="29" y="63"/>
                  <a:pt x="29" y="63"/>
                </a:cubicBezTo>
                <a:cubicBezTo>
                  <a:pt x="38" y="63"/>
                  <a:pt x="47" y="59"/>
                  <a:pt x="55" y="51"/>
                </a:cubicBezTo>
                <a:cubicBezTo>
                  <a:pt x="69" y="37"/>
                  <a:pt x="71" y="17"/>
                  <a:pt x="61" y="7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8" name="Freeform 12"/>
          <p:cNvSpPr>
            <a:spLocks noChangeArrowheads="1"/>
          </p:cNvSpPr>
          <p:nvPr userDrawn="1"/>
        </p:nvSpPr>
        <p:spPr bwMode="auto">
          <a:xfrm>
            <a:off x="2479675" y="2628900"/>
            <a:ext cx="42863" cy="153988"/>
          </a:xfrm>
          <a:custGeom>
            <a:avLst/>
            <a:gdLst>
              <a:gd name="T0" fmla="*/ 23 w 25"/>
              <a:gd name="T1" fmla="*/ 4 h 89"/>
              <a:gd name="T2" fmla="*/ 21 w 25"/>
              <a:gd name="T3" fmla="*/ 2 h 89"/>
              <a:gd name="T4" fmla="*/ 15 w 25"/>
              <a:gd name="T5" fmla="*/ 10 h 89"/>
              <a:gd name="T6" fmla="*/ 13 w 25"/>
              <a:gd name="T7" fmla="*/ 10 h 89"/>
              <a:gd name="T8" fmla="*/ 11 w 25"/>
              <a:gd name="T9" fmla="*/ 10 h 89"/>
              <a:gd name="T10" fmla="*/ 5 w 25"/>
              <a:gd name="T11" fmla="*/ 2 h 89"/>
              <a:gd name="T12" fmla="*/ 2 w 25"/>
              <a:gd name="T13" fmla="*/ 4 h 89"/>
              <a:gd name="T14" fmla="*/ 8 w 25"/>
              <a:gd name="T15" fmla="*/ 13 h 89"/>
              <a:gd name="T16" fmla="*/ 7 w 25"/>
              <a:gd name="T17" fmla="*/ 15 h 89"/>
              <a:gd name="T18" fmla="*/ 7 w 25"/>
              <a:gd name="T19" fmla="*/ 27 h 89"/>
              <a:gd name="T20" fmla="*/ 7 w 25"/>
              <a:gd name="T21" fmla="*/ 42 h 89"/>
              <a:gd name="T22" fmla="*/ 7 w 25"/>
              <a:gd name="T23" fmla="*/ 84 h 89"/>
              <a:gd name="T24" fmla="*/ 13 w 25"/>
              <a:gd name="T25" fmla="*/ 89 h 89"/>
              <a:gd name="T26" fmla="*/ 18 w 25"/>
              <a:gd name="T27" fmla="*/ 84 h 89"/>
              <a:gd name="T28" fmla="*/ 18 w 25"/>
              <a:gd name="T29" fmla="*/ 42 h 89"/>
              <a:gd name="T30" fmla="*/ 18 w 25"/>
              <a:gd name="T31" fmla="*/ 27 h 89"/>
              <a:gd name="T32" fmla="*/ 18 w 25"/>
              <a:gd name="T33" fmla="*/ 15 h 89"/>
              <a:gd name="T34" fmla="*/ 18 w 25"/>
              <a:gd name="T35" fmla="*/ 13 h 89"/>
              <a:gd name="T36" fmla="*/ 23 w 25"/>
              <a:gd name="T37" fmla="*/ 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" h="89">
                <a:moveTo>
                  <a:pt x="23" y="4"/>
                </a:moveTo>
                <a:cubicBezTo>
                  <a:pt x="25" y="3"/>
                  <a:pt x="23" y="0"/>
                  <a:pt x="21" y="2"/>
                </a:cubicBezTo>
                <a:cubicBezTo>
                  <a:pt x="18" y="4"/>
                  <a:pt x="16" y="7"/>
                  <a:pt x="15" y="10"/>
                </a:cubicBezTo>
                <a:cubicBezTo>
                  <a:pt x="14" y="10"/>
                  <a:pt x="13" y="10"/>
                  <a:pt x="13" y="10"/>
                </a:cubicBezTo>
                <a:cubicBezTo>
                  <a:pt x="12" y="10"/>
                  <a:pt x="12" y="10"/>
                  <a:pt x="11" y="10"/>
                </a:cubicBezTo>
                <a:cubicBezTo>
                  <a:pt x="10" y="7"/>
                  <a:pt x="7" y="4"/>
                  <a:pt x="5" y="2"/>
                </a:cubicBezTo>
                <a:cubicBezTo>
                  <a:pt x="3" y="0"/>
                  <a:pt x="0" y="3"/>
                  <a:pt x="2" y="4"/>
                </a:cubicBezTo>
                <a:cubicBezTo>
                  <a:pt x="5" y="7"/>
                  <a:pt x="7" y="10"/>
                  <a:pt x="8" y="13"/>
                </a:cubicBezTo>
                <a:cubicBezTo>
                  <a:pt x="8" y="14"/>
                  <a:pt x="7" y="14"/>
                  <a:pt x="7" y="1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84"/>
                  <a:pt x="7" y="84"/>
                  <a:pt x="7" y="84"/>
                </a:cubicBezTo>
                <a:cubicBezTo>
                  <a:pt x="7" y="87"/>
                  <a:pt x="10" y="89"/>
                  <a:pt x="13" y="89"/>
                </a:cubicBezTo>
                <a:cubicBezTo>
                  <a:pt x="16" y="89"/>
                  <a:pt x="18" y="87"/>
                  <a:pt x="18" y="84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4"/>
                  <a:pt x="18" y="14"/>
                  <a:pt x="18" y="13"/>
                </a:cubicBezTo>
                <a:cubicBezTo>
                  <a:pt x="19" y="10"/>
                  <a:pt x="21" y="7"/>
                  <a:pt x="23" y="4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9" name="Freeform 13"/>
          <p:cNvSpPr>
            <a:spLocks noEditPoints="1" noChangeArrowheads="1"/>
          </p:cNvSpPr>
          <p:nvPr userDrawn="1"/>
        </p:nvSpPr>
        <p:spPr bwMode="auto">
          <a:xfrm>
            <a:off x="1419225" y="2386013"/>
            <a:ext cx="296863" cy="28575"/>
          </a:xfrm>
          <a:custGeom>
            <a:avLst/>
            <a:gdLst>
              <a:gd name="T0" fmla="*/ 406 w 406"/>
              <a:gd name="T1" fmla="*/ 0 h 38"/>
              <a:gd name="T2" fmla="*/ 0 w 406"/>
              <a:gd name="T3" fmla="*/ 0 h 38"/>
              <a:gd name="T4" fmla="*/ 0 w 406"/>
              <a:gd name="T5" fmla="*/ 38 h 38"/>
              <a:gd name="T6" fmla="*/ 406 w 406"/>
              <a:gd name="T7" fmla="*/ 38 h 38"/>
              <a:gd name="T8" fmla="*/ 406 w 406"/>
              <a:gd name="T9" fmla="*/ 0 h 38"/>
              <a:gd name="T10" fmla="*/ 390 w 406"/>
              <a:gd name="T11" fmla="*/ 23 h 38"/>
              <a:gd name="T12" fmla="*/ 357 w 406"/>
              <a:gd name="T13" fmla="*/ 23 h 38"/>
              <a:gd name="T14" fmla="*/ 357 w 406"/>
              <a:gd name="T15" fmla="*/ 14 h 38"/>
              <a:gd name="T16" fmla="*/ 390 w 406"/>
              <a:gd name="T17" fmla="*/ 14 h 38"/>
              <a:gd name="T18" fmla="*/ 390 w 406"/>
              <a:gd name="T19" fmla="*/ 2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6" h="38">
                <a:moveTo>
                  <a:pt x="406" y="0"/>
                </a:moveTo>
                <a:lnTo>
                  <a:pt x="0" y="0"/>
                </a:lnTo>
                <a:lnTo>
                  <a:pt x="0" y="38"/>
                </a:lnTo>
                <a:lnTo>
                  <a:pt x="406" y="38"/>
                </a:lnTo>
                <a:lnTo>
                  <a:pt x="406" y="0"/>
                </a:lnTo>
                <a:close/>
                <a:moveTo>
                  <a:pt x="390" y="23"/>
                </a:moveTo>
                <a:lnTo>
                  <a:pt x="357" y="23"/>
                </a:lnTo>
                <a:lnTo>
                  <a:pt x="357" y="14"/>
                </a:lnTo>
                <a:lnTo>
                  <a:pt x="390" y="14"/>
                </a:lnTo>
                <a:lnTo>
                  <a:pt x="390" y="23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0" name="Freeform 14"/>
          <p:cNvSpPr>
            <a:spLocks noEditPoints="1" noChangeArrowheads="1"/>
          </p:cNvSpPr>
          <p:nvPr userDrawn="1"/>
        </p:nvSpPr>
        <p:spPr bwMode="auto">
          <a:xfrm>
            <a:off x="1433513" y="2209800"/>
            <a:ext cx="268287" cy="168275"/>
          </a:xfrm>
          <a:custGeom>
            <a:avLst/>
            <a:gdLst>
              <a:gd name="T0" fmla="*/ 369 w 369"/>
              <a:gd name="T1" fmla="*/ 0 h 230"/>
              <a:gd name="T2" fmla="*/ 0 w 369"/>
              <a:gd name="T3" fmla="*/ 0 h 230"/>
              <a:gd name="T4" fmla="*/ 0 w 369"/>
              <a:gd name="T5" fmla="*/ 230 h 230"/>
              <a:gd name="T6" fmla="*/ 369 w 369"/>
              <a:gd name="T7" fmla="*/ 230 h 230"/>
              <a:gd name="T8" fmla="*/ 369 w 369"/>
              <a:gd name="T9" fmla="*/ 0 h 230"/>
              <a:gd name="T10" fmla="*/ 329 w 369"/>
              <a:gd name="T11" fmla="*/ 197 h 230"/>
              <a:gd name="T12" fmla="*/ 43 w 369"/>
              <a:gd name="T13" fmla="*/ 197 h 230"/>
              <a:gd name="T14" fmla="*/ 43 w 369"/>
              <a:gd name="T15" fmla="*/ 34 h 230"/>
              <a:gd name="T16" fmla="*/ 329 w 369"/>
              <a:gd name="T17" fmla="*/ 34 h 230"/>
              <a:gd name="T18" fmla="*/ 329 w 369"/>
              <a:gd name="T19" fmla="*/ 19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9" h="230">
                <a:moveTo>
                  <a:pt x="369" y="0"/>
                </a:moveTo>
                <a:lnTo>
                  <a:pt x="0" y="0"/>
                </a:lnTo>
                <a:lnTo>
                  <a:pt x="0" y="230"/>
                </a:lnTo>
                <a:lnTo>
                  <a:pt x="369" y="230"/>
                </a:lnTo>
                <a:lnTo>
                  <a:pt x="369" y="0"/>
                </a:lnTo>
                <a:close/>
                <a:moveTo>
                  <a:pt x="329" y="197"/>
                </a:moveTo>
                <a:lnTo>
                  <a:pt x="43" y="197"/>
                </a:lnTo>
                <a:lnTo>
                  <a:pt x="43" y="34"/>
                </a:lnTo>
                <a:lnTo>
                  <a:pt x="329" y="34"/>
                </a:lnTo>
                <a:lnTo>
                  <a:pt x="329" y="197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" name="Freeform 15"/>
          <p:cNvSpPr>
            <a:spLocks noEditPoints="1" noChangeArrowheads="1"/>
          </p:cNvSpPr>
          <p:nvPr userDrawn="1"/>
        </p:nvSpPr>
        <p:spPr bwMode="auto">
          <a:xfrm>
            <a:off x="2211388" y="2827338"/>
            <a:ext cx="203200" cy="225425"/>
          </a:xfrm>
          <a:custGeom>
            <a:avLst/>
            <a:gdLst>
              <a:gd name="T0" fmla="*/ 145 w 279"/>
              <a:gd name="T1" fmla="*/ 3 h 310"/>
              <a:gd name="T2" fmla="*/ 145 w 279"/>
              <a:gd name="T3" fmla="*/ 3 h 310"/>
              <a:gd name="T4" fmla="*/ 0 w 279"/>
              <a:gd name="T5" fmla="*/ 218 h 310"/>
              <a:gd name="T6" fmla="*/ 0 w 279"/>
              <a:gd name="T7" fmla="*/ 220 h 310"/>
              <a:gd name="T8" fmla="*/ 133 w 279"/>
              <a:gd name="T9" fmla="*/ 308 h 310"/>
              <a:gd name="T10" fmla="*/ 133 w 279"/>
              <a:gd name="T11" fmla="*/ 310 h 310"/>
              <a:gd name="T12" fmla="*/ 135 w 279"/>
              <a:gd name="T13" fmla="*/ 308 h 310"/>
              <a:gd name="T14" fmla="*/ 279 w 279"/>
              <a:gd name="T15" fmla="*/ 92 h 310"/>
              <a:gd name="T16" fmla="*/ 279 w 279"/>
              <a:gd name="T17" fmla="*/ 90 h 310"/>
              <a:gd name="T18" fmla="*/ 246 w 279"/>
              <a:gd name="T19" fmla="*/ 69 h 310"/>
              <a:gd name="T20" fmla="*/ 260 w 279"/>
              <a:gd name="T21" fmla="*/ 48 h 310"/>
              <a:gd name="T22" fmla="*/ 263 w 279"/>
              <a:gd name="T23" fmla="*/ 48 h 310"/>
              <a:gd name="T24" fmla="*/ 260 w 279"/>
              <a:gd name="T25" fmla="*/ 45 h 310"/>
              <a:gd name="T26" fmla="*/ 194 w 279"/>
              <a:gd name="T27" fmla="*/ 3 h 310"/>
              <a:gd name="T28" fmla="*/ 194 w 279"/>
              <a:gd name="T29" fmla="*/ 0 h 310"/>
              <a:gd name="T30" fmla="*/ 192 w 279"/>
              <a:gd name="T31" fmla="*/ 3 h 310"/>
              <a:gd name="T32" fmla="*/ 178 w 279"/>
              <a:gd name="T33" fmla="*/ 24 h 310"/>
              <a:gd name="T34" fmla="*/ 147 w 279"/>
              <a:gd name="T35" fmla="*/ 3 h 310"/>
              <a:gd name="T36" fmla="*/ 145 w 279"/>
              <a:gd name="T37" fmla="*/ 3 h 310"/>
              <a:gd name="T38" fmla="*/ 171 w 279"/>
              <a:gd name="T39" fmla="*/ 213 h 310"/>
              <a:gd name="T40" fmla="*/ 76 w 279"/>
              <a:gd name="T41" fmla="*/ 149 h 310"/>
              <a:gd name="T42" fmla="*/ 109 w 279"/>
              <a:gd name="T43" fmla="*/ 100 h 310"/>
              <a:gd name="T44" fmla="*/ 204 w 279"/>
              <a:gd name="T45" fmla="*/ 161 h 310"/>
              <a:gd name="T46" fmla="*/ 171 w 279"/>
              <a:gd name="T47" fmla="*/ 213 h 310"/>
              <a:gd name="T48" fmla="*/ 128 w 279"/>
              <a:gd name="T49" fmla="*/ 275 h 310"/>
              <a:gd name="T50" fmla="*/ 33 w 279"/>
              <a:gd name="T51" fmla="*/ 211 h 310"/>
              <a:gd name="T52" fmla="*/ 66 w 279"/>
              <a:gd name="T53" fmla="*/ 161 h 310"/>
              <a:gd name="T54" fmla="*/ 161 w 279"/>
              <a:gd name="T55" fmla="*/ 225 h 310"/>
              <a:gd name="T56" fmla="*/ 128 w 279"/>
              <a:gd name="T57" fmla="*/ 275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9" h="310">
                <a:moveTo>
                  <a:pt x="145" y="3"/>
                </a:moveTo>
                <a:lnTo>
                  <a:pt x="145" y="3"/>
                </a:lnTo>
                <a:lnTo>
                  <a:pt x="0" y="218"/>
                </a:lnTo>
                <a:lnTo>
                  <a:pt x="0" y="220"/>
                </a:lnTo>
                <a:lnTo>
                  <a:pt x="133" y="308"/>
                </a:lnTo>
                <a:lnTo>
                  <a:pt x="133" y="310"/>
                </a:lnTo>
                <a:lnTo>
                  <a:pt x="135" y="308"/>
                </a:lnTo>
                <a:lnTo>
                  <a:pt x="279" y="92"/>
                </a:lnTo>
                <a:lnTo>
                  <a:pt x="279" y="90"/>
                </a:lnTo>
                <a:lnTo>
                  <a:pt x="246" y="69"/>
                </a:lnTo>
                <a:lnTo>
                  <a:pt x="260" y="48"/>
                </a:lnTo>
                <a:lnTo>
                  <a:pt x="263" y="48"/>
                </a:lnTo>
                <a:lnTo>
                  <a:pt x="260" y="45"/>
                </a:lnTo>
                <a:lnTo>
                  <a:pt x="194" y="3"/>
                </a:lnTo>
                <a:lnTo>
                  <a:pt x="194" y="0"/>
                </a:lnTo>
                <a:lnTo>
                  <a:pt x="192" y="3"/>
                </a:lnTo>
                <a:lnTo>
                  <a:pt x="178" y="24"/>
                </a:lnTo>
                <a:lnTo>
                  <a:pt x="147" y="3"/>
                </a:lnTo>
                <a:lnTo>
                  <a:pt x="145" y="3"/>
                </a:lnTo>
                <a:close/>
                <a:moveTo>
                  <a:pt x="171" y="213"/>
                </a:moveTo>
                <a:lnTo>
                  <a:pt x="76" y="149"/>
                </a:lnTo>
                <a:lnTo>
                  <a:pt x="109" y="100"/>
                </a:lnTo>
                <a:lnTo>
                  <a:pt x="204" y="161"/>
                </a:lnTo>
                <a:lnTo>
                  <a:pt x="171" y="213"/>
                </a:lnTo>
                <a:close/>
                <a:moveTo>
                  <a:pt x="128" y="275"/>
                </a:moveTo>
                <a:lnTo>
                  <a:pt x="33" y="211"/>
                </a:lnTo>
                <a:lnTo>
                  <a:pt x="66" y="161"/>
                </a:lnTo>
                <a:lnTo>
                  <a:pt x="161" y="225"/>
                </a:lnTo>
                <a:lnTo>
                  <a:pt x="128" y="275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2" name="Freeform 16"/>
          <p:cNvSpPr>
            <a:spLocks noEditPoints="1"/>
          </p:cNvSpPr>
          <p:nvPr/>
        </p:nvSpPr>
        <p:spPr bwMode="auto">
          <a:xfrm>
            <a:off x="771525" y="2844800"/>
            <a:ext cx="103188" cy="217488"/>
          </a:xfrm>
          <a:custGeom>
            <a:avLst/>
            <a:gdLst>
              <a:gd name="T0" fmla="*/ 2 w 60"/>
              <a:gd name="T1" fmla="*/ 123 h 126"/>
              <a:gd name="T2" fmla="*/ 30 w 60"/>
              <a:gd name="T3" fmla="*/ 108 h 126"/>
              <a:gd name="T4" fmla="*/ 59 w 60"/>
              <a:gd name="T5" fmla="*/ 123 h 126"/>
              <a:gd name="T6" fmla="*/ 60 w 60"/>
              <a:gd name="T7" fmla="*/ 122 h 126"/>
              <a:gd name="T8" fmla="*/ 60 w 60"/>
              <a:gd name="T9" fmla="*/ 27 h 126"/>
              <a:gd name="T10" fmla="*/ 59 w 60"/>
              <a:gd name="T11" fmla="*/ 14 h 126"/>
              <a:gd name="T12" fmla="*/ 30 w 60"/>
              <a:gd name="T13" fmla="*/ 0 h 126"/>
              <a:gd name="T14" fmla="*/ 2 w 60"/>
              <a:gd name="T15" fmla="*/ 14 h 126"/>
              <a:gd name="T16" fmla="*/ 1 w 60"/>
              <a:gd name="T17" fmla="*/ 27 h 126"/>
              <a:gd name="T18" fmla="*/ 1 w 60"/>
              <a:gd name="T19" fmla="*/ 122 h 126"/>
              <a:gd name="T20" fmla="*/ 2 w 60"/>
              <a:gd name="T21" fmla="*/ 123 h 126"/>
              <a:gd name="T22" fmla="*/ 10 w 60"/>
              <a:gd name="T23" fmla="*/ 21 h 126"/>
              <a:gd name="T24" fmla="*/ 30 w 60"/>
              <a:gd name="T25" fmla="*/ 17 h 126"/>
              <a:gd name="T26" fmla="*/ 51 w 60"/>
              <a:gd name="T27" fmla="*/ 21 h 126"/>
              <a:gd name="T28" fmla="*/ 52 w 60"/>
              <a:gd name="T29" fmla="*/ 23 h 126"/>
              <a:gd name="T30" fmla="*/ 50 w 60"/>
              <a:gd name="T31" fmla="*/ 24 h 126"/>
              <a:gd name="T32" fmla="*/ 49 w 60"/>
              <a:gd name="T33" fmla="*/ 24 h 126"/>
              <a:gd name="T34" fmla="*/ 45 w 60"/>
              <a:gd name="T35" fmla="*/ 23 h 126"/>
              <a:gd name="T36" fmla="*/ 30 w 60"/>
              <a:gd name="T37" fmla="*/ 21 h 126"/>
              <a:gd name="T38" fmla="*/ 15 w 60"/>
              <a:gd name="T39" fmla="*/ 23 h 126"/>
              <a:gd name="T40" fmla="*/ 11 w 60"/>
              <a:gd name="T41" fmla="*/ 24 h 126"/>
              <a:gd name="T42" fmla="*/ 9 w 60"/>
              <a:gd name="T43" fmla="*/ 23 h 126"/>
              <a:gd name="T44" fmla="*/ 10 w 60"/>
              <a:gd name="T45" fmla="*/ 21 h 126"/>
              <a:gd name="T46" fmla="*/ 10 w 60"/>
              <a:gd name="T47" fmla="*/ 38 h 126"/>
              <a:gd name="T48" fmla="*/ 30 w 60"/>
              <a:gd name="T49" fmla="*/ 34 h 126"/>
              <a:gd name="T50" fmla="*/ 51 w 60"/>
              <a:gd name="T51" fmla="*/ 38 h 126"/>
              <a:gd name="T52" fmla="*/ 52 w 60"/>
              <a:gd name="T53" fmla="*/ 40 h 126"/>
              <a:gd name="T54" fmla="*/ 50 w 60"/>
              <a:gd name="T55" fmla="*/ 41 h 126"/>
              <a:gd name="T56" fmla="*/ 49 w 60"/>
              <a:gd name="T57" fmla="*/ 41 h 126"/>
              <a:gd name="T58" fmla="*/ 45 w 60"/>
              <a:gd name="T59" fmla="*/ 40 h 126"/>
              <a:gd name="T60" fmla="*/ 30 w 60"/>
              <a:gd name="T61" fmla="*/ 38 h 126"/>
              <a:gd name="T62" fmla="*/ 15 w 60"/>
              <a:gd name="T63" fmla="*/ 40 h 126"/>
              <a:gd name="T64" fmla="*/ 11 w 60"/>
              <a:gd name="T65" fmla="*/ 41 h 126"/>
              <a:gd name="T66" fmla="*/ 9 w 60"/>
              <a:gd name="T67" fmla="*/ 40 h 126"/>
              <a:gd name="T68" fmla="*/ 10 w 60"/>
              <a:gd name="T69" fmla="*/ 38 h 126"/>
              <a:gd name="T70" fmla="*/ 10 w 60"/>
              <a:gd name="T71" fmla="*/ 55 h 126"/>
              <a:gd name="T72" fmla="*/ 30 w 60"/>
              <a:gd name="T73" fmla="*/ 51 h 126"/>
              <a:gd name="T74" fmla="*/ 51 w 60"/>
              <a:gd name="T75" fmla="*/ 55 h 126"/>
              <a:gd name="T76" fmla="*/ 52 w 60"/>
              <a:gd name="T77" fmla="*/ 57 h 126"/>
              <a:gd name="T78" fmla="*/ 50 w 60"/>
              <a:gd name="T79" fmla="*/ 58 h 126"/>
              <a:gd name="T80" fmla="*/ 49 w 60"/>
              <a:gd name="T81" fmla="*/ 58 h 126"/>
              <a:gd name="T82" fmla="*/ 45 w 60"/>
              <a:gd name="T83" fmla="*/ 57 h 126"/>
              <a:gd name="T84" fmla="*/ 30 w 60"/>
              <a:gd name="T85" fmla="*/ 55 h 126"/>
              <a:gd name="T86" fmla="*/ 15 w 60"/>
              <a:gd name="T87" fmla="*/ 57 h 126"/>
              <a:gd name="T88" fmla="*/ 11 w 60"/>
              <a:gd name="T89" fmla="*/ 58 h 126"/>
              <a:gd name="T90" fmla="*/ 9 w 60"/>
              <a:gd name="T91" fmla="*/ 57 h 126"/>
              <a:gd name="T92" fmla="*/ 10 w 60"/>
              <a:gd name="T93" fmla="*/ 5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" h="126">
                <a:moveTo>
                  <a:pt x="2" y="123"/>
                </a:moveTo>
                <a:cubicBezTo>
                  <a:pt x="5" y="112"/>
                  <a:pt x="16" y="108"/>
                  <a:pt x="30" y="108"/>
                </a:cubicBezTo>
                <a:cubicBezTo>
                  <a:pt x="44" y="108"/>
                  <a:pt x="56" y="112"/>
                  <a:pt x="59" y="123"/>
                </a:cubicBezTo>
                <a:cubicBezTo>
                  <a:pt x="60" y="126"/>
                  <a:pt x="60" y="126"/>
                  <a:pt x="60" y="122"/>
                </a:cubicBezTo>
                <a:cubicBezTo>
                  <a:pt x="60" y="103"/>
                  <a:pt x="60" y="47"/>
                  <a:pt x="60" y="27"/>
                </a:cubicBezTo>
                <a:cubicBezTo>
                  <a:pt x="60" y="24"/>
                  <a:pt x="60" y="17"/>
                  <a:pt x="59" y="14"/>
                </a:cubicBezTo>
                <a:cubicBezTo>
                  <a:pt x="55" y="3"/>
                  <a:pt x="44" y="0"/>
                  <a:pt x="30" y="0"/>
                </a:cubicBezTo>
                <a:cubicBezTo>
                  <a:pt x="17" y="0"/>
                  <a:pt x="5" y="3"/>
                  <a:pt x="2" y="14"/>
                </a:cubicBezTo>
                <a:cubicBezTo>
                  <a:pt x="0" y="17"/>
                  <a:pt x="1" y="24"/>
                  <a:pt x="1" y="27"/>
                </a:cubicBezTo>
                <a:cubicBezTo>
                  <a:pt x="1" y="47"/>
                  <a:pt x="1" y="103"/>
                  <a:pt x="1" y="122"/>
                </a:cubicBezTo>
                <a:cubicBezTo>
                  <a:pt x="1" y="126"/>
                  <a:pt x="0" y="126"/>
                  <a:pt x="2" y="123"/>
                </a:cubicBezTo>
                <a:moveTo>
                  <a:pt x="10" y="21"/>
                </a:moveTo>
                <a:cubicBezTo>
                  <a:pt x="15" y="19"/>
                  <a:pt x="22" y="17"/>
                  <a:pt x="30" y="17"/>
                </a:cubicBezTo>
                <a:cubicBezTo>
                  <a:pt x="39" y="17"/>
                  <a:pt x="46" y="19"/>
                  <a:pt x="51" y="21"/>
                </a:cubicBezTo>
                <a:cubicBezTo>
                  <a:pt x="52" y="21"/>
                  <a:pt x="52" y="23"/>
                  <a:pt x="52" y="23"/>
                </a:cubicBezTo>
                <a:cubicBezTo>
                  <a:pt x="51" y="24"/>
                  <a:pt x="51" y="24"/>
                  <a:pt x="50" y="24"/>
                </a:cubicBezTo>
                <a:cubicBezTo>
                  <a:pt x="50" y="24"/>
                  <a:pt x="50" y="24"/>
                  <a:pt x="49" y="24"/>
                </a:cubicBezTo>
                <a:cubicBezTo>
                  <a:pt x="48" y="24"/>
                  <a:pt x="47" y="23"/>
                  <a:pt x="45" y="23"/>
                </a:cubicBezTo>
                <a:cubicBezTo>
                  <a:pt x="41" y="21"/>
                  <a:pt x="36" y="21"/>
                  <a:pt x="30" y="21"/>
                </a:cubicBezTo>
                <a:cubicBezTo>
                  <a:pt x="24" y="21"/>
                  <a:pt x="19" y="21"/>
                  <a:pt x="15" y="23"/>
                </a:cubicBezTo>
                <a:cubicBezTo>
                  <a:pt x="14" y="23"/>
                  <a:pt x="13" y="24"/>
                  <a:pt x="11" y="24"/>
                </a:cubicBezTo>
                <a:cubicBezTo>
                  <a:pt x="11" y="25"/>
                  <a:pt x="10" y="24"/>
                  <a:pt x="9" y="23"/>
                </a:cubicBezTo>
                <a:cubicBezTo>
                  <a:pt x="9" y="23"/>
                  <a:pt x="9" y="21"/>
                  <a:pt x="10" y="21"/>
                </a:cubicBezTo>
                <a:moveTo>
                  <a:pt x="10" y="38"/>
                </a:moveTo>
                <a:cubicBezTo>
                  <a:pt x="15" y="36"/>
                  <a:pt x="22" y="34"/>
                  <a:pt x="30" y="34"/>
                </a:cubicBezTo>
                <a:cubicBezTo>
                  <a:pt x="39" y="34"/>
                  <a:pt x="46" y="36"/>
                  <a:pt x="51" y="38"/>
                </a:cubicBezTo>
                <a:cubicBezTo>
                  <a:pt x="52" y="38"/>
                  <a:pt x="52" y="39"/>
                  <a:pt x="52" y="40"/>
                </a:cubicBezTo>
                <a:cubicBezTo>
                  <a:pt x="51" y="41"/>
                  <a:pt x="51" y="41"/>
                  <a:pt x="50" y="41"/>
                </a:cubicBezTo>
                <a:cubicBezTo>
                  <a:pt x="50" y="41"/>
                  <a:pt x="50" y="41"/>
                  <a:pt x="49" y="41"/>
                </a:cubicBezTo>
                <a:cubicBezTo>
                  <a:pt x="48" y="41"/>
                  <a:pt x="47" y="40"/>
                  <a:pt x="45" y="40"/>
                </a:cubicBezTo>
                <a:cubicBezTo>
                  <a:pt x="41" y="38"/>
                  <a:pt x="36" y="38"/>
                  <a:pt x="30" y="38"/>
                </a:cubicBezTo>
                <a:cubicBezTo>
                  <a:pt x="24" y="38"/>
                  <a:pt x="19" y="38"/>
                  <a:pt x="15" y="40"/>
                </a:cubicBezTo>
                <a:cubicBezTo>
                  <a:pt x="14" y="40"/>
                  <a:pt x="13" y="41"/>
                  <a:pt x="11" y="41"/>
                </a:cubicBezTo>
                <a:cubicBezTo>
                  <a:pt x="11" y="42"/>
                  <a:pt x="10" y="41"/>
                  <a:pt x="9" y="40"/>
                </a:cubicBezTo>
                <a:cubicBezTo>
                  <a:pt x="9" y="39"/>
                  <a:pt x="9" y="38"/>
                  <a:pt x="10" y="38"/>
                </a:cubicBezTo>
                <a:moveTo>
                  <a:pt x="10" y="55"/>
                </a:moveTo>
                <a:cubicBezTo>
                  <a:pt x="15" y="52"/>
                  <a:pt x="22" y="51"/>
                  <a:pt x="30" y="51"/>
                </a:cubicBezTo>
                <a:cubicBezTo>
                  <a:pt x="39" y="51"/>
                  <a:pt x="46" y="52"/>
                  <a:pt x="51" y="55"/>
                </a:cubicBezTo>
                <a:cubicBezTo>
                  <a:pt x="52" y="55"/>
                  <a:pt x="52" y="56"/>
                  <a:pt x="52" y="57"/>
                </a:cubicBezTo>
                <a:cubicBezTo>
                  <a:pt x="51" y="58"/>
                  <a:pt x="51" y="58"/>
                  <a:pt x="50" y="58"/>
                </a:cubicBezTo>
                <a:cubicBezTo>
                  <a:pt x="50" y="58"/>
                  <a:pt x="50" y="58"/>
                  <a:pt x="49" y="58"/>
                </a:cubicBezTo>
                <a:cubicBezTo>
                  <a:pt x="48" y="57"/>
                  <a:pt x="47" y="57"/>
                  <a:pt x="45" y="57"/>
                </a:cubicBezTo>
                <a:cubicBezTo>
                  <a:pt x="41" y="55"/>
                  <a:pt x="36" y="55"/>
                  <a:pt x="30" y="55"/>
                </a:cubicBezTo>
                <a:cubicBezTo>
                  <a:pt x="24" y="55"/>
                  <a:pt x="19" y="55"/>
                  <a:pt x="15" y="57"/>
                </a:cubicBezTo>
                <a:cubicBezTo>
                  <a:pt x="14" y="57"/>
                  <a:pt x="13" y="57"/>
                  <a:pt x="11" y="58"/>
                </a:cubicBezTo>
                <a:cubicBezTo>
                  <a:pt x="11" y="59"/>
                  <a:pt x="10" y="58"/>
                  <a:pt x="9" y="57"/>
                </a:cubicBezTo>
                <a:cubicBezTo>
                  <a:pt x="9" y="56"/>
                  <a:pt x="9" y="55"/>
                  <a:pt x="10" y="5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3" name="Freeform 17"/>
          <p:cNvSpPr>
            <a:spLocks noEditPoints="1"/>
          </p:cNvSpPr>
          <p:nvPr/>
        </p:nvSpPr>
        <p:spPr bwMode="auto">
          <a:xfrm>
            <a:off x="884238" y="2844800"/>
            <a:ext cx="103187" cy="217488"/>
          </a:xfrm>
          <a:custGeom>
            <a:avLst/>
            <a:gdLst>
              <a:gd name="T0" fmla="*/ 59 w 60"/>
              <a:gd name="T1" fmla="*/ 123 h 126"/>
              <a:gd name="T2" fmla="*/ 60 w 60"/>
              <a:gd name="T3" fmla="*/ 122 h 126"/>
              <a:gd name="T4" fmla="*/ 60 w 60"/>
              <a:gd name="T5" fmla="*/ 27 h 126"/>
              <a:gd name="T6" fmla="*/ 59 w 60"/>
              <a:gd name="T7" fmla="*/ 14 h 126"/>
              <a:gd name="T8" fmla="*/ 30 w 60"/>
              <a:gd name="T9" fmla="*/ 0 h 126"/>
              <a:gd name="T10" fmla="*/ 2 w 60"/>
              <a:gd name="T11" fmla="*/ 14 h 126"/>
              <a:gd name="T12" fmla="*/ 1 w 60"/>
              <a:gd name="T13" fmla="*/ 27 h 126"/>
              <a:gd name="T14" fmla="*/ 1 w 60"/>
              <a:gd name="T15" fmla="*/ 122 h 126"/>
              <a:gd name="T16" fmla="*/ 2 w 60"/>
              <a:gd name="T17" fmla="*/ 123 h 126"/>
              <a:gd name="T18" fmla="*/ 30 w 60"/>
              <a:gd name="T19" fmla="*/ 108 h 126"/>
              <a:gd name="T20" fmla="*/ 59 w 60"/>
              <a:gd name="T21" fmla="*/ 123 h 126"/>
              <a:gd name="T22" fmla="*/ 52 w 60"/>
              <a:gd name="T23" fmla="*/ 57 h 126"/>
              <a:gd name="T24" fmla="*/ 50 w 60"/>
              <a:gd name="T25" fmla="*/ 58 h 126"/>
              <a:gd name="T26" fmla="*/ 49 w 60"/>
              <a:gd name="T27" fmla="*/ 58 h 126"/>
              <a:gd name="T28" fmla="*/ 45 w 60"/>
              <a:gd name="T29" fmla="*/ 57 h 126"/>
              <a:gd name="T30" fmla="*/ 30 w 60"/>
              <a:gd name="T31" fmla="*/ 55 h 126"/>
              <a:gd name="T32" fmla="*/ 15 w 60"/>
              <a:gd name="T33" fmla="*/ 57 h 126"/>
              <a:gd name="T34" fmla="*/ 11 w 60"/>
              <a:gd name="T35" fmla="*/ 58 h 126"/>
              <a:gd name="T36" fmla="*/ 9 w 60"/>
              <a:gd name="T37" fmla="*/ 57 h 126"/>
              <a:gd name="T38" fmla="*/ 10 w 60"/>
              <a:gd name="T39" fmla="*/ 55 h 126"/>
              <a:gd name="T40" fmla="*/ 30 w 60"/>
              <a:gd name="T41" fmla="*/ 51 h 126"/>
              <a:gd name="T42" fmla="*/ 51 w 60"/>
              <a:gd name="T43" fmla="*/ 55 h 126"/>
              <a:gd name="T44" fmla="*/ 52 w 60"/>
              <a:gd name="T45" fmla="*/ 57 h 126"/>
              <a:gd name="T46" fmla="*/ 52 w 60"/>
              <a:gd name="T47" fmla="*/ 40 h 126"/>
              <a:gd name="T48" fmla="*/ 50 w 60"/>
              <a:gd name="T49" fmla="*/ 41 h 126"/>
              <a:gd name="T50" fmla="*/ 49 w 60"/>
              <a:gd name="T51" fmla="*/ 41 h 126"/>
              <a:gd name="T52" fmla="*/ 45 w 60"/>
              <a:gd name="T53" fmla="*/ 40 h 126"/>
              <a:gd name="T54" fmla="*/ 30 w 60"/>
              <a:gd name="T55" fmla="*/ 38 h 126"/>
              <a:gd name="T56" fmla="*/ 15 w 60"/>
              <a:gd name="T57" fmla="*/ 40 h 126"/>
              <a:gd name="T58" fmla="*/ 11 w 60"/>
              <a:gd name="T59" fmla="*/ 41 h 126"/>
              <a:gd name="T60" fmla="*/ 9 w 60"/>
              <a:gd name="T61" fmla="*/ 40 h 126"/>
              <a:gd name="T62" fmla="*/ 10 w 60"/>
              <a:gd name="T63" fmla="*/ 38 h 126"/>
              <a:gd name="T64" fmla="*/ 30 w 60"/>
              <a:gd name="T65" fmla="*/ 34 h 126"/>
              <a:gd name="T66" fmla="*/ 51 w 60"/>
              <a:gd name="T67" fmla="*/ 38 h 126"/>
              <a:gd name="T68" fmla="*/ 52 w 60"/>
              <a:gd name="T69" fmla="*/ 40 h 126"/>
              <a:gd name="T70" fmla="*/ 52 w 60"/>
              <a:gd name="T71" fmla="*/ 23 h 126"/>
              <a:gd name="T72" fmla="*/ 50 w 60"/>
              <a:gd name="T73" fmla="*/ 24 h 126"/>
              <a:gd name="T74" fmla="*/ 49 w 60"/>
              <a:gd name="T75" fmla="*/ 24 h 126"/>
              <a:gd name="T76" fmla="*/ 45 w 60"/>
              <a:gd name="T77" fmla="*/ 23 h 126"/>
              <a:gd name="T78" fmla="*/ 30 w 60"/>
              <a:gd name="T79" fmla="*/ 21 h 126"/>
              <a:gd name="T80" fmla="*/ 15 w 60"/>
              <a:gd name="T81" fmla="*/ 23 h 126"/>
              <a:gd name="T82" fmla="*/ 11 w 60"/>
              <a:gd name="T83" fmla="*/ 24 h 126"/>
              <a:gd name="T84" fmla="*/ 9 w 60"/>
              <a:gd name="T85" fmla="*/ 23 h 126"/>
              <a:gd name="T86" fmla="*/ 10 w 60"/>
              <a:gd name="T87" fmla="*/ 21 h 126"/>
              <a:gd name="T88" fmla="*/ 30 w 60"/>
              <a:gd name="T89" fmla="*/ 17 h 126"/>
              <a:gd name="T90" fmla="*/ 51 w 60"/>
              <a:gd name="T91" fmla="*/ 21 h 126"/>
              <a:gd name="T92" fmla="*/ 52 w 60"/>
              <a:gd name="T93" fmla="*/ 2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0" h="126">
                <a:moveTo>
                  <a:pt x="59" y="123"/>
                </a:moveTo>
                <a:cubicBezTo>
                  <a:pt x="60" y="126"/>
                  <a:pt x="60" y="126"/>
                  <a:pt x="60" y="122"/>
                </a:cubicBezTo>
                <a:cubicBezTo>
                  <a:pt x="60" y="103"/>
                  <a:pt x="60" y="47"/>
                  <a:pt x="60" y="27"/>
                </a:cubicBezTo>
                <a:cubicBezTo>
                  <a:pt x="60" y="24"/>
                  <a:pt x="60" y="17"/>
                  <a:pt x="59" y="14"/>
                </a:cubicBezTo>
                <a:cubicBezTo>
                  <a:pt x="55" y="3"/>
                  <a:pt x="44" y="0"/>
                  <a:pt x="30" y="0"/>
                </a:cubicBezTo>
                <a:cubicBezTo>
                  <a:pt x="17" y="0"/>
                  <a:pt x="5" y="3"/>
                  <a:pt x="2" y="14"/>
                </a:cubicBezTo>
                <a:cubicBezTo>
                  <a:pt x="1" y="17"/>
                  <a:pt x="1" y="24"/>
                  <a:pt x="1" y="27"/>
                </a:cubicBezTo>
                <a:cubicBezTo>
                  <a:pt x="1" y="47"/>
                  <a:pt x="1" y="103"/>
                  <a:pt x="1" y="122"/>
                </a:cubicBezTo>
                <a:cubicBezTo>
                  <a:pt x="1" y="126"/>
                  <a:pt x="0" y="126"/>
                  <a:pt x="2" y="123"/>
                </a:cubicBezTo>
                <a:cubicBezTo>
                  <a:pt x="5" y="112"/>
                  <a:pt x="17" y="108"/>
                  <a:pt x="30" y="108"/>
                </a:cubicBezTo>
                <a:cubicBezTo>
                  <a:pt x="44" y="108"/>
                  <a:pt x="56" y="112"/>
                  <a:pt x="59" y="123"/>
                </a:cubicBezTo>
                <a:moveTo>
                  <a:pt x="52" y="57"/>
                </a:moveTo>
                <a:cubicBezTo>
                  <a:pt x="51" y="58"/>
                  <a:pt x="51" y="58"/>
                  <a:pt x="50" y="58"/>
                </a:cubicBezTo>
                <a:cubicBezTo>
                  <a:pt x="50" y="58"/>
                  <a:pt x="50" y="58"/>
                  <a:pt x="49" y="58"/>
                </a:cubicBezTo>
                <a:cubicBezTo>
                  <a:pt x="48" y="57"/>
                  <a:pt x="47" y="57"/>
                  <a:pt x="45" y="57"/>
                </a:cubicBezTo>
                <a:cubicBezTo>
                  <a:pt x="41" y="55"/>
                  <a:pt x="36" y="55"/>
                  <a:pt x="30" y="55"/>
                </a:cubicBezTo>
                <a:cubicBezTo>
                  <a:pt x="24" y="55"/>
                  <a:pt x="19" y="55"/>
                  <a:pt x="15" y="57"/>
                </a:cubicBezTo>
                <a:cubicBezTo>
                  <a:pt x="14" y="57"/>
                  <a:pt x="13" y="57"/>
                  <a:pt x="11" y="58"/>
                </a:cubicBezTo>
                <a:cubicBezTo>
                  <a:pt x="11" y="59"/>
                  <a:pt x="10" y="58"/>
                  <a:pt x="9" y="57"/>
                </a:cubicBezTo>
                <a:cubicBezTo>
                  <a:pt x="9" y="56"/>
                  <a:pt x="9" y="55"/>
                  <a:pt x="10" y="55"/>
                </a:cubicBezTo>
                <a:cubicBezTo>
                  <a:pt x="15" y="52"/>
                  <a:pt x="22" y="51"/>
                  <a:pt x="30" y="51"/>
                </a:cubicBezTo>
                <a:cubicBezTo>
                  <a:pt x="39" y="51"/>
                  <a:pt x="46" y="52"/>
                  <a:pt x="51" y="55"/>
                </a:cubicBezTo>
                <a:cubicBezTo>
                  <a:pt x="52" y="55"/>
                  <a:pt x="52" y="56"/>
                  <a:pt x="52" y="57"/>
                </a:cubicBezTo>
                <a:moveTo>
                  <a:pt x="52" y="40"/>
                </a:moveTo>
                <a:cubicBezTo>
                  <a:pt x="51" y="41"/>
                  <a:pt x="51" y="41"/>
                  <a:pt x="50" y="41"/>
                </a:cubicBezTo>
                <a:cubicBezTo>
                  <a:pt x="50" y="41"/>
                  <a:pt x="50" y="41"/>
                  <a:pt x="49" y="41"/>
                </a:cubicBezTo>
                <a:cubicBezTo>
                  <a:pt x="48" y="41"/>
                  <a:pt x="47" y="40"/>
                  <a:pt x="45" y="40"/>
                </a:cubicBezTo>
                <a:cubicBezTo>
                  <a:pt x="41" y="38"/>
                  <a:pt x="36" y="38"/>
                  <a:pt x="30" y="38"/>
                </a:cubicBezTo>
                <a:cubicBezTo>
                  <a:pt x="24" y="38"/>
                  <a:pt x="19" y="38"/>
                  <a:pt x="15" y="40"/>
                </a:cubicBezTo>
                <a:cubicBezTo>
                  <a:pt x="14" y="40"/>
                  <a:pt x="13" y="41"/>
                  <a:pt x="11" y="41"/>
                </a:cubicBezTo>
                <a:cubicBezTo>
                  <a:pt x="11" y="42"/>
                  <a:pt x="10" y="41"/>
                  <a:pt x="9" y="40"/>
                </a:cubicBezTo>
                <a:cubicBezTo>
                  <a:pt x="9" y="39"/>
                  <a:pt x="9" y="38"/>
                  <a:pt x="10" y="38"/>
                </a:cubicBezTo>
                <a:cubicBezTo>
                  <a:pt x="15" y="36"/>
                  <a:pt x="22" y="34"/>
                  <a:pt x="30" y="34"/>
                </a:cubicBezTo>
                <a:cubicBezTo>
                  <a:pt x="39" y="34"/>
                  <a:pt x="46" y="36"/>
                  <a:pt x="51" y="38"/>
                </a:cubicBezTo>
                <a:cubicBezTo>
                  <a:pt x="52" y="38"/>
                  <a:pt x="52" y="39"/>
                  <a:pt x="52" y="40"/>
                </a:cubicBezTo>
                <a:moveTo>
                  <a:pt x="52" y="23"/>
                </a:moveTo>
                <a:cubicBezTo>
                  <a:pt x="51" y="24"/>
                  <a:pt x="51" y="24"/>
                  <a:pt x="50" y="24"/>
                </a:cubicBezTo>
                <a:cubicBezTo>
                  <a:pt x="50" y="24"/>
                  <a:pt x="50" y="24"/>
                  <a:pt x="49" y="24"/>
                </a:cubicBezTo>
                <a:cubicBezTo>
                  <a:pt x="48" y="24"/>
                  <a:pt x="47" y="23"/>
                  <a:pt x="45" y="23"/>
                </a:cubicBezTo>
                <a:cubicBezTo>
                  <a:pt x="41" y="21"/>
                  <a:pt x="36" y="21"/>
                  <a:pt x="30" y="21"/>
                </a:cubicBezTo>
                <a:cubicBezTo>
                  <a:pt x="24" y="21"/>
                  <a:pt x="19" y="21"/>
                  <a:pt x="15" y="23"/>
                </a:cubicBezTo>
                <a:cubicBezTo>
                  <a:pt x="14" y="23"/>
                  <a:pt x="13" y="24"/>
                  <a:pt x="11" y="24"/>
                </a:cubicBezTo>
                <a:cubicBezTo>
                  <a:pt x="11" y="25"/>
                  <a:pt x="10" y="24"/>
                  <a:pt x="9" y="23"/>
                </a:cubicBezTo>
                <a:cubicBezTo>
                  <a:pt x="9" y="23"/>
                  <a:pt x="9" y="21"/>
                  <a:pt x="10" y="21"/>
                </a:cubicBezTo>
                <a:cubicBezTo>
                  <a:pt x="15" y="19"/>
                  <a:pt x="22" y="17"/>
                  <a:pt x="30" y="17"/>
                </a:cubicBezTo>
                <a:cubicBezTo>
                  <a:pt x="39" y="17"/>
                  <a:pt x="46" y="19"/>
                  <a:pt x="51" y="21"/>
                </a:cubicBezTo>
                <a:cubicBezTo>
                  <a:pt x="52" y="21"/>
                  <a:pt x="52" y="23"/>
                  <a:pt x="52" y="23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4" name="Freeform 18"/>
          <p:cNvSpPr>
            <a:spLocks noChangeArrowheads="1"/>
          </p:cNvSpPr>
          <p:nvPr userDrawn="1"/>
        </p:nvSpPr>
        <p:spPr bwMode="auto">
          <a:xfrm>
            <a:off x="1631950" y="1852613"/>
            <a:ext cx="160338" cy="95250"/>
          </a:xfrm>
          <a:custGeom>
            <a:avLst/>
            <a:gdLst>
              <a:gd name="T0" fmla="*/ 26 w 93"/>
              <a:gd name="T1" fmla="*/ 30 h 55"/>
              <a:gd name="T2" fmla="*/ 66 w 93"/>
              <a:gd name="T3" fmla="*/ 26 h 55"/>
              <a:gd name="T4" fmla="*/ 57 w 93"/>
              <a:gd name="T5" fmla="*/ 35 h 55"/>
              <a:gd name="T6" fmla="*/ 59 w 93"/>
              <a:gd name="T7" fmla="*/ 41 h 55"/>
              <a:gd name="T8" fmla="*/ 81 w 93"/>
              <a:gd name="T9" fmla="*/ 41 h 55"/>
              <a:gd name="T10" fmla="*/ 84 w 93"/>
              <a:gd name="T11" fmla="*/ 41 h 55"/>
              <a:gd name="T12" fmla="*/ 86 w 93"/>
              <a:gd name="T13" fmla="*/ 41 h 55"/>
              <a:gd name="T14" fmla="*/ 90 w 93"/>
              <a:gd name="T15" fmla="*/ 41 h 55"/>
              <a:gd name="T16" fmla="*/ 92 w 93"/>
              <a:gd name="T17" fmla="*/ 39 h 55"/>
              <a:gd name="T18" fmla="*/ 92 w 93"/>
              <a:gd name="T19" fmla="*/ 8 h 55"/>
              <a:gd name="T20" fmla="*/ 86 w 93"/>
              <a:gd name="T21" fmla="*/ 5 h 55"/>
              <a:gd name="T22" fmla="*/ 77 w 93"/>
              <a:gd name="T23" fmla="*/ 14 h 55"/>
              <a:gd name="T24" fmla="*/ 15 w 93"/>
              <a:gd name="T25" fmla="*/ 19 h 55"/>
              <a:gd name="T26" fmla="*/ 1 w 93"/>
              <a:gd name="T27" fmla="*/ 55 h 55"/>
              <a:gd name="T28" fmla="*/ 17 w 93"/>
              <a:gd name="T29" fmla="*/ 55 h 55"/>
              <a:gd name="T30" fmla="*/ 26 w 93"/>
              <a:gd name="T31" fmla="*/ 3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" h="55">
                <a:moveTo>
                  <a:pt x="26" y="30"/>
                </a:moveTo>
                <a:cubicBezTo>
                  <a:pt x="37" y="20"/>
                  <a:pt x="53" y="18"/>
                  <a:pt x="66" y="26"/>
                </a:cubicBezTo>
                <a:cubicBezTo>
                  <a:pt x="61" y="30"/>
                  <a:pt x="57" y="35"/>
                  <a:pt x="57" y="35"/>
                </a:cubicBezTo>
                <a:cubicBezTo>
                  <a:pt x="53" y="39"/>
                  <a:pt x="57" y="41"/>
                  <a:pt x="59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1" y="41"/>
                  <a:pt x="92" y="40"/>
                  <a:pt x="92" y="39"/>
                </a:cubicBezTo>
                <a:cubicBezTo>
                  <a:pt x="92" y="8"/>
                  <a:pt x="92" y="8"/>
                  <a:pt x="92" y="8"/>
                </a:cubicBezTo>
                <a:cubicBezTo>
                  <a:pt x="93" y="5"/>
                  <a:pt x="89" y="2"/>
                  <a:pt x="86" y="5"/>
                </a:cubicBezTo>
                <a:cubicBezTo>
                  <a:pt x="86" y="5"/>
                  <a:pt x="81" y="11"/>
                  <a:pt x="77" y="14"/>
                </a:cubicBezTo>
                <a:cubicBezTo>
                  <a:pt x="58" y="0"/>
                  <a:pt x="32" y="2"/>
                  <a:pt x="15" y="19"/>
                </a:cubicBezTo>
                <a:cubicBezTo>
                  <a:pt x="5" y="29"/>
                  <a:pt x="0" y="42"/>
                  <a:pt x="1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46"/>
                  <a:pt x="19" y="37"/>
                  <a:pt x="26" y="30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5" name="Freeform 19"/>
          <p:cNvSpPr>
            <a:spLocks noChangeArrowheads="1"/>
          </p:cNvSpPr>
          <p:nvPr userDrawn="1"/>
        </p:nvSpPr>
        <p:spPr bwMode="auto">
          <a:xfrm>
            <a:off x="1638300" y="1938338"/>
            <a:ext cx="158750" cy="92075"/>
          </a:xfrm>
          <a:custGeom>
            <a:avLst/>
            <a:gdLst>
              <a:gd name="T0" fmla="*/ 76 w 92"/>
              <a:gd name="T1" fmla="*/ 0 h 54"/>
              <a:gd name="T2" fmla="*/ 66 w 92"/>
              <a:gd name="T3" fmla="*/ 24 h 54"/>
              <a:gd name="T4" fmla="*/ 27 w 92"/>
              <a:gd name="T5" fmla="*/ 29 h 54"/>
              <a:gd name="T6" fmla="*/ 36 w 92"/>
              <a:gd name="T7" fmla="*/ 20 h 54"/>
              <a:gd name="T8" fmla="*/ 34 w 92"/>
              <a:gd name="T9" fmla="*/ 14 h 54"/>
              <a:gd name="T10" fmla="*/ 11 w 92"/>
              <a:gd name="T11" fmla="*/ 14 h 54"/>
              <a:gd name="T12" fmla="*/ 9 w 92"/>
              <a:gd name="T13" fmla="*/ 14 h 54"/>
              <a:gd name="T14" fmla="*/ 7 w 92"/>
              <a:gd name="T15" fmla="*/ 14 h 54"/>
              <a:gd name="T16" fmla="*/ 2 w 92"/>
              <a:gd name="T17" fmla="*/ 14 h 54"/>
              <a:gd name="T18" fmla="*/ 0 w 92"/>
              <a:gd name="T19" fmla="*/ 16 h 54"/>
              <a:gd name="T20" fmla="*/ 0 w 92"/>
              <a:gd name="T21" fmla="*/ 47 h 54"/>
              <a:gd name="T22" fmla="*/ 6 w 92"/>
              <a:gd name="T23" fmla="*/ 49 h 54"/>
              <a:gd name="T24" fmla="*/ 15 w 92"/>
              <a:gd name="T25" fmla="*/ 41 h 54"/>
              <a:gd name="T26" fmla="*/ 78 w 92"/>
              <a:gd name="T27" fmla="*/ 36 h 54"/>
              <a:gd name="T28" fmla="*/ 92 w 92"/>
              <a:gd name="T29" fmla="*/ 0 h 54"/>
              <a:gd name="T30" fmla="*/ 76 w 92"/>
              <a:gd name="T3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54">
                <a:moveTo>
                  <a:pt x="76" y="0"/>
                </a:moveTo>
                <a:cubicBezTo>
                  <a:pt x="76" y="9"/>
                  <a:pt x="73" y="18"/>
                  <a:pt x="66" y="24"/>
                </a:cubicBezTo>
                <a:cubicBezTo>
                  <a:pt x="56" y="35"/>
                  <a:pt x="39" y="37"/>
                  <a:pt x="27" y="29"/>
                </a:cubicBezTo>
                <a:cubicBezTo>
                  <a:pt x="31" y="25"/>
                  <a:pt x="36" y="20"/>
                  <a:pt x="36" y="20"/>
                </a:cubicBezTo>
                <a:cubicBezTo>
                  <a:pt x="39" y="16"/>
                  <a:pt x="36" y="14"/>
                  <a:pt x="3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4"/>
                  <a:pt x="9" y="14"/>
                  <a:pt x="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5"/>
                  <a:pt x="0" y="1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0"/>
                  <a:pt x="3" y="53"/>
                  <a:pt x="6" y="49"/>
                </a:cubicBezTo>
                <a:cubicBezTo>
                  <a:pt x="6" y="49"/>
                  <a:pt x="12" y="44"/>
                  <a:pt x="15" y="41"/>
                </a:cubicBezTo>
                <a:cubicBezTo>
                  <a:pt x="34" y="54"/>
                  <a:pt x="61" y="53"/>
                  <a:pt x="78" y="36"/>
                </a:cubicBezTo>
                <a:cubicBezTo>
                  <a:pt x="88" y="26"/>
                  <a:pt x="92" y="13"/>
                  <a:pt x="92" y="0"/>
                </a:cubicBezTo>
                <a:cubicBezTo>
                  <a:pt x="76" y="0"/>
                  <a:pt x="76" y="0"/>
                  <a:pt x="76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6" name="Freeform 20"/>
          <p:cNvSpPr>
            <a:spLocks noEditPoints="1" noChangeArrowheads="1"/>
          </p:cNvSpPr>
          <p:nvPr userDrawn="1"/>
        </p:nvSpPr>
        <p:spPr bwMode="auto">
          <a:xfrm>
            <a:off x="2322513" y="2259013"/>
            <a:ext cx="317500" cy="280987"/>
          </a:xfrm>
          <a:custGeom>
            <a:avLst/>
            <a:gdLst>
              <a:gd name="T0" fmla="*/ 163 w 184"/>
              <a:gd name="T1" fmla="*/ 0 h 163"/>
              <a:gd name="T2" fmla="*/ 22 w 184"/>
              <a:gd name="T3" fmla="*/ 0 h 163"/>
              <a:gd name="T4" fmla="*/ 0 w 184"/>
              <a:gd name="T5" fmla="*/ 22 h 163"/>
              <a:gd name="T6" fmla="*/ 0 w 184"/>
              <a:gd name="T7" fmla="*/ 98 h 163"/>
              <a:gd name="T8" fmla="*/ 22 w 184"/>
              <a:gd name="T9" fmla="*/ 119 h 163"/>
              <a:gd name="T10" fmla="*/ 33 w 184"/>
              <a:gd name="T11" fmla="*/ 119 h 163"/>
              <a:gd name="T12" fmla="*/ 33 w 184"/>
              <a:gd name="T13" fmla="*/ 157 h 163"/>
              <a:gd name="T14" fmla="*/ 34 w 184"/>
              <a:gd name="T15" fmla="*/ 161 h 163"/>
              <a:gd name="T16" fmla="*/ 42 w 184"/>
              <a:gd name="T17" fmla="*/ 161 h 163"/>
              <a:gd name="T18" fmla="*/ 87 w 184"/>
              <a:gd name="T19" fmla="*/ 119 h 163"/>
              <a:gd name="T20" fmla="*/ 163 w 184"/>
              <a:gd name="T21" fmla="*/ 119 h 163"/>
              <a:gd name="T22" fmla="*/ 184 w 184"/>
              <a:gd name="T23" fmla="*/ 98 h 163"/>
              <a:gd name="T24" fmla="*/ 184 w 184"/>
              <a:gd name="T25" fmla="*/ 22 h 163"/>
              <a:gd name="T26" fmla="*/ 163 w 184"/>
              <a:gd name="T27" fmla="*/ 0 h 163"/>
              <a:gd name="T28" fmla="*/ 38 w 184"/>
              <a:gd name="T29" fmla="*/ 33 h 163"/>
              <a:gd name="T30" fmla="*/ 125 w 184"/>
              <a:gd name="T31" fmla="*/ 33 h 163"/>
              <a:gd name="T32" fmla="*/ 130 w 184"/>
              <a:gd name="T33" fmla="*/ 38 h 163"/>
              <a:gd name="T34" fmla="*/ 125 w 184"/>
              <a:gd name="T35" fmla="*/ 43 h 163"/>
              <a:gd name="T36" fmla="*/ 38 w 184"/>
              <a:gd name="T37" fmla="*/ 43 h 163"/>
              <a:gd name="T38" fmla="*/ 33 w 184"/>
              <a:gd name="T39" fmla="*/ 38 h 163"/>
              <a:gd name="T40" fmla="*/ 38 w 184"/>
              <a:gd name="T41" fmla="*/ 33 h 163"/>
              <a:gd name="T42" fmla="*/ 81 w 184"/>
              <a:gd name="T43" fmla="*/ 87 h 163"/>
              <a:gd name="T44" fmla="*/ 38 w 184"/>
              <a:gd name="T45" fmla="*/ 87 h 163"/>
              <a:gd name="T46" fmla="*/ 33 w 184"/>
              <a:gd name="T47" fmla="*/ 81 h 163"/>
              <a:gd name="T48" fmla="*/ 38 w 184"/>
              <a:gd name="T49" fmla="*/ 76 h 163"/>
              <a:gd name="T50" fmla="*/ 81 w 184"/>
              <a:gd name="T51" fmla="*/ 76 h 163"/>
              <a:gd name="T52" fmla="*/ 87 w 184"/>
              <a:gd name="T53" fmla="*/ 81 h 163"/>
              <a:gd name="T54" fmla="*/ 81 w 184"/>
              <a:gd name="T55" fmla="*/ 87 h 163"/>
              <a:gd name="T56" fmla="*/ 146 w 184"/>
              <a:gd name="T57" fmla="*/ 65 h 163"/>
              <a:gd name="T58" fmla="*/ 38 w 184"/>
              <a:gd name="T59" fmla="*/ 65 h 163"/>
              <a:gd name="T60" fmla="*/ 33 w 184"/>
              <a:gd name="T61" fmla="*/ 60 h 163"/>
              <a:gd name="T62" fmla="*/ 38 w 184"/>
              <a:gd name="T63" fmla="*/ 54 h 163"/>
              <a:gd name="T64" fmla="*/ 146 w 184"/>
              <a:gd name="T65" fmla="*/ 54 h 163"/>
              <a:gd name="T66" fmla="*/ 152 w 184"/>
              <a:gd name="T67" fmla="*/ 60 h 163"/>
              <a:gd name="T68" fmla="*/ 146 w 184"/>
              <a:gd name="T69" fmla="*/ 6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63">
                <a:moveTo>
                  <a:pt x="163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0"/>
                  <a:pt x="10" y="119"/>
                  <a:pt x="22" y="119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33" y="159"/>
                  <a:pt x="33" y="160"/>
                  <a:pt x="34" y="161"/>
                </a:cubicBezTo>
                <a:cubicBezTo>
                  <a:pt x="36" y="163"/>
                  <a:pt x="40" y="163"/>
                  <a:pt x="42" y="161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163" y="119"/>
                  <a:pt x="163" y="119"/>
                  <a:pt x="163" y="119"/>
                </a:cubicBezTo>
                <a:cubicBezTo>
                  <a:pt x="175" y="119"/>
                  <a:pt x="184" y="110"/>
                  <a:pt x="184" y="98"/>
                </a:cubicBezTo>
                <a:cubicBezTo>
                  <a:pt x="184" y="22"/>
                  <a:pt x="184" y="22"/>
                  <a:pt x="184" y="22"/>
                </a:cubicBezTo>
                <a:cubicBezTo>
                  <a:pt x="184" y="10"/>
                  <a:pt x="175" y="0"/>
                  <a:pt x="163" y="0"/>
                </a:cubicBezTo>
                <a:moveTo>
                  <a:pt x="38" y="33"/>
                </a:moveTo>
                <a:cubicBezTo>
                  <a:pt x="125" y="33"/>
                  <a:pt x="125" y="33"/>
                  <a:pt x="125" y="33"/>
                </a:cubicBezTo>
                <a:cubicBezTo>
                  <a:pt x="128" y="33"/>
                  <a:pt x="130" y="35"/>
                  <a:pt x="130" y="38"/>
                </a:cubicBezTo>
                <a:cubicBezTo>
                  <a:pt x="130" y="41"/>
                  <a:pt x="128" y="43"/>
                  <a:pt x="125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5" y="43"/>
                  <a:pt x="33" y="41"/>
                  <a:pt x="33" y="38"/>
                </a:cubicBezTo>
                <a:cubicBezTo>
                  <a:pt x="33" y="35"/>
                  <a:pt x="35" y="33"/>
                  <a:pt x="38" y="33"/>
                </a:cubicBezTo>
                <a:moveTo>
                  <a:pt x="81" y="87"/>
                </a:moveTo>
                <a:cubicBezTo>
                  <a:pt x="38" y="87"/>
                  <a:pt x="38" y="87"/>
                  <a:pt x="38" y="87"/>
                </a:cubicBezTo>
                <a:cubicBezTo>
                  <a:pt x="35" y="87"/>
                  <a:pt x="33" y="84"/>
                  <a:pt x="33" y="81"/>
                </a:cubicBezTo>
                <a:cubicBezTo>
                  <a:pt x="33" y="78"/>
                  <a:pt x="35" y="76"/>
                  <a:pt x="38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7" y="78"/>
                  <a:pt x="87" y="81"/>
                </a:cubicBezTo>
                <a:cubicBezTo>
                  <a:pt x="87" y="84"/>
                  <a:pt x="84" y="87"/>
                  <a:pt x="81" y="87"/>
                </a:cubicBezTo>
                <a:moveTo>
                  <a:pt x="146" y="65"/>
                </a:moveTo>
                <a:cubicBezTo>
                  <a:pt x="38" y="65"/>
                  <a:pt x="38" y="65"/>
                  <a:pt x="38" y="65"/>
                </a:cubicBezTo>
                <a:cubicBezTo>
                  <a:pt x="35" y="65"/>
                  <a:pt x="33" y="63"/>
                  <a:pt x="33" y="60"/>
                </a:cubicBezTo>
                <a:cubicBezTo>
                  <a:pt x="33" y="57"/>
                  <a:pt x="35" y="54"/>
                  <a:pt x="38" y="54"/>
                </a:cubicBezTo>
                <a:cubicBezTo>
                  <a:pt x="146" y="54"/>
                  <a:pt x="146" y="54"/>
                  <a:pt x="146" y="54"/>
                </a:cubicBezTo>
                <a:cubicBezTo>
                  <a:pt x="149" y="54"/>
                  <a:pt x="152" y="57"/>
                  <a:pt x="152" y="60"/>
                </a:cubicBezTo>
                <a:cubicBezTo>
                  <a:pt x="152" y="63"/>
                  <a:pt x="149" y="65"/>
                  <a:pt x="146" y="65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268288" y="1703388"/>
            <a:ext cx="600075" cy="600075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8" name="Freeform 22"/>
          <p:cNvSpPr>
            <a:spLocks noChangeArrowheads="1"/>
          </p:cNvSpPr>
          <p:nvPr userDrawn="1"/>
        </p:nvSpPr>
        <p:spPr bwMode="auto">
          <a:xfrm>
            <a:off x="390525" y="1852613"/>
            <a:ext cx="358775" cy="349250"/>
          </a:xfrm>
          <a:custGeom>
            <a:avLst/>
            <a:gdLst>
              <a:gd name="T0" fmla="*/ 208 w 208"/>
              <a:gd name="T1" fmla="*/ 76 h 203"/>
              <a:gd name="T2" fmla="*/ 106 w 208"/>
              <a:gd name="T3" fmla="*/ 65 h 203"/>
              <a:gd name="T4" fmla="*/ 104 w 208"/>
              <a:gd name="T5" fmla="*/ 75 h 203"/>
              <a:gd name="T6" fmla="*/ 102 w 208"/>
              <a:gd name="T7" fmla="*/ 65 h 203"/>
              <a:gd name="T8" fmla="*/ 0 w 208"/>
              <a:gd name="T9" fmla="*/ 79 h 203"/>
              <a:gd name="T10" fmla="*/ 106 w 208"/>
              <a:gd name="T11" fmla="*/ 203 h 203"/>
              <a:gd name="T12" fmla="*/ 106 w 208"/>
              <a:gd name="T13" fmla="*/ 203 h 203"/>
              <a:gd name="T14" fmla="*/ 106 w 208"/>
              <a:gd name="T15" fmla="*/ 203 h 203"/>
              <a:gd name="T16" fmla="*/ 106 w 208"/>
              <a:gd name="T17" fmla="*/ 203 h 203"/>
              <a:gd name="T18" fmla="*/ 106 w 208"/>
              <a:gd name="T19" fmla="*/ 203 h 203"/>
              <a:gd name="T20" fmla="*/ 208 w 208"/>
              <a:gd name="T21" fmla="*/ 76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203">
                <a:moveTo>
                  <a:pt x="208" y="76"/>
                </a:moveTo>
                <a:cubicBezTo>
                  <a:pt x="207" y="7"/>
                  <a:pt x="121" y="0"/>
                  <a:pt x="106" y="6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85" y="0"/>
                  <a:pt x="0" y="10"/>
                  <a:pt x="0" y="79"/>
                </a:cubicBezTo>
                <a:cubicBezTo>
                  <a:pt x="1" y="134"/>
                  <a:pt x="70" y="171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06" y="203"/>
                  <a:pt x="106" y="203"/>
                  <a:pt x="106" y="203"/>
                </a:cubicBezTo>
                <a:cubicBezTo>
                  <a:pt x="140" y="170"/>
                  <a:pt x="208" y="131"/>
                  <a:pt x="20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9" name="Oval 23"/>
          <p:cNvSpPr>
            <a:spLocks noChangeArrowheads="1"/>
          </p:cNvSpPr>
          <p:nvPr/>
        </p:nvSpPr>
        <p:spPr bwMode="auto">
          <a:xfrm>
            <a:off x="619125" y="1092200"/>
            <a:ext cx="608013" cy="606425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50" name="组合 69"/>
          <p:cNvGrpSpPr>
            <a:grpSpLocks/>
          </p:cNvGrpSpPr>
          <p:nvPr userDrawn="1"/>
        </p:nvGrpSpPr>
        <p:grpSpPr bwMode="auto">
          <a:xfrm>
            <a:off x="723900" y="1246188"/>
            <a:ext cx="390525" cy="300037"/>
            <a:chOff x="1830585" y="2437786"/>
            <a:chExt cx="391386" cy="298823"/>
          </a:xfrm>
        </p:grpSpPr>
        <p:sp>
          <p:nvSpPr>
            <p:cNvPr id="51" name="Freeform 24"/>
            <p:cNvSpPr>
              <a:spLocks noChangeArrowheads="1"/>
            </p:cNvSpPr>
            <p:nvPr/>
          </p:nvSpPr>
          <p:spPr bwMode="auto">
            <a:xfrm>
              <a:off x="2091509" y="2464664"/>
              <a:ext cx="130462" cy="243486"/>
            </a:xfrm>
            <a:custGeom>
              <a:avLst/>
              <a:gdLst>
                <a:gd name="T0" fmla="*/ 76 w 76"/>
                <a:gd name="T1" fmla="*/ 128 h 142"/>
                <a:gd name="T2" fmla="*/ 72 w 76"/>
                <a:gd name="T3" fmla="*/ 142 h 142"/>
                <a:gd name="T4" fmla="*/ 0 w 76"/>
                <a:gd name="T5" fmla="*/ 62 h 142"/>
                <a:gd name="T6" fmla="*/ 71 w 76"/>
                <a:gd name="T7" fmla="*/ 0 h 142"/>
                <a:gd name="T8" fmla="*/ 76 w 76"/>
                <a:gd name="T9" fmla="*/ 15 h 142"/>
                <a:gd name="T10" fmla="*/ 76 w 76"/>
                <a:gd name="T11" fmla="*/ 12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142">
                  <a:moveTo>
                    <a:pt x="76" y="128"/>
                  </a:moveTo>
                  <a:cubicBezTo>
                    <a:pt x="76" y="133"/>
                    <a:pt x="74" y="138"/>
                    <a:pt x="72" y="14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4"/>
                    <a:pt x="76" y="9"/>
                    <a:pt x="76" y="15"/>
                  </a:cubicBezTo>
                  <a:lnTo>
                    <a:pt x="76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52" name="Freeform 25"/>
            <p:cNvSpPr>
              <a:spLocks noChangeArrowheads="1"/>
            </p:cNvSpPr>
            <p:nvPr/>
          </p:nvSpPr>
          <p:spPr bwMode="auto">
            <a:xfrm>
              <a:off x="1856041" y="2437786"/>
              <a:ext cx="348430" cy="158108"/>
            </a:xfrm>
            <a:custGeom>
              <a:avLst/>
              <a:gdLst>
                <a:gd name="T0" fmla="*/ 101 w 202"/>
                <a:gd name="T1" fmla="*/ 91 h 91"/>
                <a:gd name="T2" fmla="*/ 202 w 202"/>
                <a:gd name="T3" fmla="*/ 3 h 91"/>
                <a:gd name="T4" fmla="*/ 188 w 202"/>
                <a:gd name="T5" fmla="*/ 0 h 91"/>
                <a:gd name="T6" fmla="*/ 14 w 202"/>
                <a:gd name="T7" fmla="*/ 0 h 91"/>
                <a:gd name="T8" fmla="*/ 0 w 202"/>
                <a:gd name="T9" fmla="*/ 3 h 91"/>
                <a:gd name="T10" fmla="*/ 101 w 202"/>
                <a:gd name="T1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91">
                  <a:moveTo>
                    <a:pt x="101" y="91"/>
                  </a:moveTo>
                  <a:cubicBezTo>
                    <a:pt x="202" y="3"/>
                    <a:pt x="202" y="3"/>
                    <a:pt x="202" y="3"/>
                  </a:cubicBezTo>
                  <a:cubicBezTo>
                    <a:pt x="197" y="1"/>
                    <a:pt x="193" y="0"/>
                    <a:pt x="18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4" y="1"/>
                    <a:pt x="0" y="3"/>
                  </a:cubicBezTo>
                  <a:lnTo>
                    <a:pt x="101" y="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53" name="Freeform 26"/>
            <p:cNvSpPr>
              <a:spLocks noChangeArrowheads="1"/>
            </p:cNvSpPr>
            <p:nvPr/>
          </p:nvSpPr>
          <p:spPr bwMode="auto">
            <a:xfrm>
              <a:off x="1854451" y="2586407"/>
              <a:ext cx="351610" cy="150202"/>
            </a:xfrm>
            <a:custGeom>
              <a:avLst/>
              <a:gdLst>
                <a:gd name="T0" fmla="*/ 130 w 204"/>
                <a:gd name="T1" fmla="*/ 0 h 87"/>
                <a:gd name="T2" fmla="*/ 107 w 204"/>
                <a:gd name="T3" fmla="*/ 20 h 87"/>
                <a:gd name="T4" fmla="*/ 102 w 204"/>
                <a:gd name="T5" fmla="*/ 22 h 87"/>
                <a:gd name="T6" fmla="*/ 97 w 204"/>
                <a:gd name="T7" fmla="*/ 20 h 87"/>
                <a:gd name="T8" fmla="*/ 74 w 204"/>
                <a:gd name="T9" fmla="*/ 0 h 87"/>
                <a:gd name="T10" fmla="*/ 0 w 204"/>
                <a:gd name="T11" fmla="*/ 83 h 87"/>
                <a:gd name="T12" fmla="*/ 15 w 204"/>
                <a:gd name="T13" fmla="*/ 87 h 87"/>
                <a:gd name="T14" fmla="*/ 189 w 204"/>
                <a:gd name="T15" fmla="*/ 87 h 87"/>
                <a:gd name="T16" fmla="*/ 204 w 204"/>
                <a:gd name="T17" fmla="*/ 83 h 87"/>
                <a:gd name="T18" fmla="*/ 130 w 204"/>
                <a:gd name="T1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" h="87">
                  <a:moveTo>
                    <a:pt x="130" y="0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5" y="22"/>
                    <a:pt x="104" y="22"/>
                    <a:pt x="102" y="22"/>
                  </a:cubicBezTo>
                  <a:cubicBezTo>
                    <a:pt x="100" y="22"/>
                    <a:pt x="99" y="22"/>
                    <a:pt x="97" y="2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" y="86"/>
                    <a:pt x="10" y="87"/>
                    <a:pt x="15" y="87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94" y="87"/>
                    <a:pt x="200" y="86"/>
                    <a:pt x="204" y="83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54" name="Freeform 27"/>
            <p:cNvSpPr>
              <a:spLocks noChangeArrowheads="1"/>
            </p:cNvSpPr>
            <p:nvPr/>
          </p:nvSpPr>
          <p:spPr bwMode="auto">
            <a:xfrm>
              <a:off x="1830585" y="2459921"/>
              <a:ext cx="132054" cy="249810"/>
            </a:xfrm>
            <a:custGeom>
              <a:avLst/>
              <a:gdLst>
                <a:gd name="T0" fmla="*/ 5 w 77"/>
                <a:gd name="T1" fmla="*/ 0 h 145"/>
                <a:gd name="T2" fmla="*/ 0 w 77"/>
                <a:gd name="T3" fmla="*/ 16 h 145"/>
                <a:gd name="T4" fmla="*/ 0 w 77"/>
                <a:gd name="T5" fmla="*/ 131 h 145"/>
                <a:gd name="T6" fmla="*/ 4 w 77"/>
                <a:gd name="T7" fmla="*/ 145 h 145"/>
                <a:gd name="T8" fmla="*/ 77 w 77"/>
                <a:gd name="T9" fmla="*/ 63 h 145"/>
                <a:gd name="T10" fmla="*/ 5 w 77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45">
                  <a:moveTo>
                    <a:pt x="5" y="0"/>
                  </a:moveTo>
                  <a:cubicBezTo>
                    <a:pt x="2" y="5"/>
                    <a:pt x="0" y="10"/>
                    <a:pt x="0" y="1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6"/>
                    <a:pt x="2" y="141"/>
                    <a:pt x="4" y="145"/>
                  </a:cubicBezTo>
                  <a:cubicBezTo>
                    <a:pt x="77" y="63"/>
                    <a:pt x="77" y="63"/>
                    <a:pt x="77" y="6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871538" y="2312988"/>
            <a:ext cx="495300" cy="4921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6" name="Freeform 29"/>
          <p:cNvSpPr>
            <a:spLocks noEditPoints="1" noChangeArrowheads="1"/>
          </p:cNvSpPr>
          <p:nvPr userDrawn="1"/>
        </p:nvSpPr>
        <p:spPr bwMode="auto">
          <a:xfrm>
            <a:off x="1020763" y="2389188"/>
            <a:ext cx="198437" cy="350837"/>
          </a:xfrm>
          <a:custGeom>
            <a:avLst/>
            <a:gdLst>
              <a:gd name="T0" fmla="*/ 100 w 115"/>
              <a:gd name="T1" fmla="*/ 0 h 203"/>
              <a:gd name="T2" fmla="*/ 14 w 115"/>
              <a:gd name="T3" fmla="*/ 0 h 203"/>
              <a:gd name="T4" fmla="*/ 0 w 115"/>
              <a:gd name="T5" fmla="*/ 15 h 203"/>
              <a:gd name="T6" fmla="*/ 0 w 115"/>
              <a:gd name="T7" fmla="*/ 189 h 203"/>
              <a:gd name="T8" fmla="*/ 14 w 115"/>
              <a:gd name="T9" fmla="*/ 203 h 203"/>
              <a:gd name="T10" fmla="*/ 100 w 115"/>
              <a:gd name="T11" fmla="*/ 203 h 203"/>
              <a:gd name="T12" fmla="*/ 115 w 115"/>
              <a:gd name="T13" fmla="*/ 189 h 203"/>
              <a:gd name="T14" fmla="*/ 115 w 115"/>
              <a:gd name="T15" fmla="*/ 15 h 203"/>
              <a:gd name="T16" fmla="*/ 100 w 115"/>
              <a:gd name="T17" fmla="*/ 0 h 203"/>
              <a:gd name="T18" fmla="*/ 90 w 115"/>
              <a:gd name="T19" fmla="*/ 10 h 203"/>
              <a:gd name="T20" fmla="*/ 94 w 115"/>
              <a:gd name="T21" fmla="*/ 14 h 203"/>
              <a:gd name="T22" fmla="*/ 90 w 115"/>
              <a:gd name="T23" fmla="*/ 17 h 203"/>
              <a:gd name="T24" fmla="*/ 86 w 115"/>
              <a:gd name="T25" fmla="*/ 14 h 203"/>
              <a:gd name="T26" fmla="*/ 90 w 115"/>
              <a:gd name="T27" fmla="*/ 10 h 203"/>
              <a:gd name="T28" fmla="*/ 37 w 115"/>
              <a:gd name="T29" fmla="*/ 11 h 203"/>
              <a:gd name="T30" fmla="*/ 77 w 115"/>
              <a:gd name="T31" fmla="*/ 11 h 203"/>
              <a:gd name="T32" fmla="*/ 77 w 115"/>
              <a:gd name="T33" fmla="*/ 16 h 203"/>
              <a:gd name="T34" fmla="*/ 37 w 115"/>
              <a:gd name="T35" fmla="*/ 16 h 203"/>
              <a:gd name="T36" fmla="*/ 37 w 115"/>
              <a:gd name="T37" fmla="*/ 11 h 203"/>
              <a:gd name="T38" fmla="*/ 57 w 115"/>
              <a:gd name="T39" fmla="*/ 194 h 203"/>
              <a:gd name="T40" fmla="*/ 47 w 115"/>
              <a:gd name="T41" fmla="*/ 184 h 203"/>
              <a:gd name="T42" fmla="*/ 57 w 115"/>
              <a:gd name="T43" fmla="*/ 175 h 203"/>
              <a:gd name="T44" fmla="*/ 67 w 115"/>
              <a:gd name="T45" fmla="*/ 184 h 203"/>
              <a:gd name="T46" fmla="*/ 57 w 115"/>
              <a:gd name="T47" fmla="*/ 194 h 203"/>
              <a:gd name="T48" fmla="*/ 103 w 115"/>
              <a:gd name="T49" fmla="*/ 165 h 203"/>
              <a:gd name="T50" fmla="*/ 11 w 115"/>
              <a:gd name="T51" fmla="*/ 165 h 203"/>
              <a:gd name="T52" fmla="*/ 11 w 115"/>
              <a:gd name="T53" fmla="*/ 25 h 203"/>
              <a:gd name="T54" fmla="*/ 103 w 115"/>
              <a:gd name="T55" fmla="*/ 25 h 203"/>
              <a:gd name="T56" fmla="*/ 103 w 115"/>
              <a:gd name="T57" fmla="*/ 16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" h="203">
                <a:moveTo>
                  <a:pt x="10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7"/>
                  <a:pt x="6" y="203"/>
                  <a:pt x="14" y="203"/>
                </a:cubicBezTo>
                <a:cubicBezTo>
                  <a:pt x="100" y="203"/>
                  <a:pt x="100" y="203"/>
                  <a:pt x="100" y="203"/>
                </a:cubicBezTo>
                <a:cubicBezTo>
                  <a:pt x="108" y="203"/>
                  <a:pt x="115" y="197"/>
                  <a:pt x="115" y="189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5" y="7"/>
                  <a:pt x="108" y="0"/>
                  <a:pt x="100" y="0"/>
                </a:cubicBezTo>
                <a:moveTo>
                  <a:pt x="90" y="10"/>
                </a:moveTo>
                <a:cubicBezTo>
                  <a:pt x="92" y="10"/>
                  <a:pt x="94" y="11"/>
                  <a:pt x="94" y="14"/>
                </a:cubicBezTo>
                <a:cubicBezTo>
                  <a:pt x="94" y="16"/>
                  <a:pt x="92" y="17"/>
                  <a:pt x="90" y="17"/>
                </a:cubicBezTo>
                <a:cubicBezTo>
                  <a:pt x="88" y="17"/>
                  <a:pt x="86" y="16"/>
                  <a:pt x="86" y="14"/>
                </a:cubicBezTo>
                <a:cubicBezTo>
                  <a:pt x="86" y="11"/>
                  <a:pt x="88" y="10"/>
                  <a:pt x="90" y="10"/>
                </a:cubicBezTo>
                <a:moveTo>
                  <a:pt x="37" y="11"/>
                </a:moveTo>
                <a:cubicBezTo>
                  <a:pt x="77" y="11"/>
                  <a:pt x="77" y="11"/>
                  <a:pt x="77" y="11"/>
                </a:cubicBezTo>
                <a:cubicBezTo>
                  <a:pt x="77" y="16"/>
                  <a:pt x="77" y="16"/>
                  <a:pt x="77" y="16"/>
                </a:cubicBezTo>
                <a:cubicBezTo>
                  <a:pt x="37" y="16"/>
                  <a:pt x="37" y="16"/>
                  <a:pt x="37" y="16"/>
                </a:cubicBezTo>
                <a:lnTo>
                  <a:pt x="37" y="11"/>
                </a:lnTo>
                <a:close/>
                <a:moveTo>
                  <a:pt x="57" y="194"/>
                </a:moveTo>
                <a:cubicBezTo>
                  <a:pt x="52" y="194"/>
                  <a:pt x="47" y="190"/>
                  <a:pt x="47" y="184"/>
                </a:cubicBezTo>
                <a:cubicBezTo>
                  <a:pt x="47" y="179"/>
                  <a:pt x="52" y="175"/>
                  <a:pt x="57" y="175"/>
                </a:cubicBezTo>
                <a:cubicBezTo>
                  <a:pt x="63" y="175"/>
                  <a:pt x="67" y="179"/>
                  <a:pt x="67" y="184"/>
                </a:cubicBezTo>
                <a:cubicBezTo>
                  <a:pt x="67" y="190"/>
                  <a:pt x="63" y="194"/>
                  <a:pt x="57" y="194"/>
                </a:cubicBezTo>
                <a:moveTo>
                  <a:pt x="103" y="165"/>
                </a:moveTo>
                <a:cubicBezTo>
                  <a:pt x="11" y="165"/>
                  <a:pt x="11" y="165"/>
                  <a:pt x="11" y="165"/>
                </a:cubicBezTo>
                <a:cubicBezTo>
                  <a:pt x="11" y="25"/>
                  <a:pt x="11" y="25"/>
                  <a:pt x="11" y="25"/>
                </a:cubicBezTo>
                <a:cubicBezTo>
                  <a:pt x="103" y="25"/>
                  <a:pt x="103" y="25"/>
                  <a:pt x="103" y="25"/>
                </a:cubicBezTo>
                <a:lnTo>
                  <a:pt x="103" y="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36525" y="2386013"/>
            <a:ext cx="614363" cy="614362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8" name="Freeform 31"/>
          <p:cNvSpPr>
            <a:spLocks noChangeArrowheads="1"/>
          </p:cNvSpPr>
          <p:nvPr userDrawn="1"/>
        </p:nvSpPr>
        <p:spPr bwMode="auto">
          <a:xfrm>
            <a:off x="298450" y="2522538"/>
            <a:ext cx="290513" cy="341312"/>
          </a:xfrm>
          <a:custGeom>
            <a:avLst/>
            <a:gdLst>
              <a:gd name="T0" fmla="*/ 92 w 168"/>
              <a:gd name="T1" fmla="*/ 0 h 198"/>
              <a:gd name="T2" fmla="*/ 76 w 168"/>
              <a:gd name="T3" fmla="*/ 0 h 198"/>
              <a:gd name="T4" fmla="*/ 76 w 168"/>
              <a:gd name="T5" fmla="*/ 145 h 198"/>
              <a:gd name="T6" fmla="*/ 46 w 168"/>
              <a:gd name="T7" fmla="*/ 137 h 198"/>
              <a:gd name="T8" fmla="*/ 0 w 168"/>
              <a:gd name="T9" fmla="*/ 168 h 198"/>
              <a:gd name="T10" fmla="*/ 46 w 168"/>
              <a:gd name="T11" fmla="*/ 198 h 198"/>
              <a:gd name="T12" fmla="*/ 92 w 168"/>
              <a:gd name="T13" fmla="*/ 168 h 198"/>
              <a:gd name="T14" fmla="*/ 92 w 168"/>
              <a:gd name="T15" fmla="*/ 46 h 198"/>
              <a:gd name="T16" fmla="*/ 168 w 168"/>
              <a:gd name="T17" fmla="*/ 107 h 198"/>
              <a:gd name="T18" fmla="*/ 92 w 168"/>
              <a:gd name="T19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198">
                <a:moveTo>
                  <a:pt x="92" y="0"/>
                </a:moveTo>
                <a:cubicBezTo>
                  <a:pt x="76" y="0"/>
                  <a:pt x="76" y="0"/>
                  <a:pt x="76" y="0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68" y="140"/>
                  <a:pt x="58" y="137"/>
                  <a:pt x="46" y="137"/>
                </a:cubicBezTo>
                <a:cubicBezTo>
                  <a:pt x="21" y="137"/>
                  <a:pt x="0" y="151"/>
                  <a:pt x="0" y="168"/>
                </a:cubicBezTo>
                <a:cubicBezTo>
                  <a:pt x="0" y="184"/>
                  <a:pt x="21" y="198"/>
                  <a:pt x="46" y="198"/>
                </a:cubicBezTo>
                <a:cubicBezTo>
                  <a:pt x="71" y="198"/>
                  <a:pt x="92" y="184"/>
                  <a:pt x="92" y="168"/>
                </a:cubicBezTo>
                <a:cubicBezTo>
                  <a:pt x="92" y="46"/>
                  <a:pt x="92" y="46"/>
                  <a:pt x="92" y="46"/>
                </a:cubicBezTo>
                <a:cubicBezTo>
                  <a:pt x="130" y="40"/>
                  <a:pt x="152" y="84"/>
                  <a:pt x="168" y="107"/>
                </a:cubicBezTo>
                <a:cubicBezTo>
                  <a:pt x="158" y="0"/>
                  <a:pt x="92" y="0"/>
                  <a:pt x="9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9" name="Oval 32"/>
          <p:cNvSpPr>
            <a:spLocks noChangeArrowheads="1"/>
          </p:cNvSpPr>
          <p:nvPr/>
        </p:nvSpPr>
        <p:spPr bwMode="auto">
          <a:xfrm>
            <a:off x="814388" y="3783013"/>
            <a:ext cx="614362" cy="615950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0" name="组合 79"/>
          <p:cNvGrpSpPr>
            <a:grpSpLocks/>
          </p:cNvGrpSpPr>
          <p:nvPr userDrawn="1"/>
        </p:nvGrpSpPr>
        <p:grpSpPr bwMode="auto">
          <a:xfrm>
            <a:off x="952500" y="3925888"/>
            <a:ext cx="338138" cy="319087"/>
            <a:chOff x="2076933" y="4913647"/>
            <a:chExt cx="338181" cy="318503"/>
          </a:xfrm>
        </p:grpSpPr>
        <p:sp>
          <p:nvSpPr>
            <p:cNvPr id="61" name="Freeform 33"/>
            <p:cNvSpPr>
              <a:spLocks noChangeArrowheads="1"/>
            </p:cNvSpPr>
            <p:nvPr/>
          </p:nvSpPr>
          <p:spPr bwMode="auto">
            <a:xfrm>
              <a:off x="2076933" y="5095875"/>
              <a:ext cx="338181" cy="136275"/>
            </a:xfrm>
            <a:custGeom>
              <a:avLst/>
              <a:gdLst>
                <a:gd name="T0" fmla="*/ 303 w 464"/>
                <a:gd name="T1" fmla="*/ 0 h 187"/>
                <a:gd name="T2" fmla="*/ 303 w 464"/>
                <a:gd name="T3" fmla="*/ 50 h 187"/>
                <a:gd name="T4" fmla="*/ 303 w 464"/>
                <a:gd name="T5" fmla="*/ 81 h 187"/>
                <a:gd name="T6" fmla="*/ 303 w 464"/>
                <a:gd name="T7" fmla="*/ 83 h 187"/>
                <a:gd name="T8" fmla="*/ 161 w 464"/>
                <a:gd name="T9" fmla="*/ 83 h 187"/>
                <a:gd name="T10" fmla="*/ 161 w 464"/>
                <a:gd name="T11" fmla="*/ 50 h 187"/>
                <a:gd name="T12" fmla="*/ 161 w 464"/>
                <a:gd name="T13" fmla="*/ 0 h 187"/>
                <a:gd name="T14" fmla="*/ 0 w 464"/>
                <a:gd name="T15" fmla="*/ 0 h 187"/>
                <a:gd name="T16" fmla="*/ 0 w 464"/>
                <a:gd name="T17" fmla="*/ 187 h 187"/>
                <a:gd name="T18" fmla="*/ 464 w 464"/>
                <a:gd name="T19" fmla="*/ 187 h 187"/>
                <a:gd name="T20" fmla="*/ 464 w 464"/>
                <a:gd name="T21" fmla="*/ 0 h 187"/>
                <a:gd name="T22" fmla="*/ 303 w 464"/>
                <a:gd name="T2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4" h="187">
                  <a:moveTo>
                    <a:pt x="303" y="0"/>
                  </a:moveTo>
                  <a:lnTo>
                    <a:pt x="303" y="50"/>
                  </a:lnTo>
                  <a:lnTo>
                    <a:pt x="303" y="81"/>
                  </a:lnTo>
                  <a:lnTo>
                    <a:pt x="303" y="83"/>
                  </a:lnTo>
                  <a:lnTo>
                    <a:pt x="161" y="83"/>
                  </a:lnTo>
                  <a:lnTo>
                    <a:pt x="161" y="50"/>
                  </a:lnTo>
                  <a:lnTo>
                    <a:pt x="16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464" y="187"/>
                  </a:lnTo>
                  <a:lnTo>
                    <a:pt x="464" y="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62" name="Freeform 34"/>
            <p:cNvSpPr>
              <a:spLocks noChangeArrowheads="1"/>
            </p:cNvSpPr>
            <p:nvPr/>
          </p:nvSpPr>
          <p:spPr bwMode="auto">
            <a:xfrm>
              <a:off x="2076933" y="4978615"/>
              <a:ext cx="338181" cy="153706"/>
            </a:xfrm>
            <a:custGeom>
              <a:avLst/>
              <a:gdLst>
                <a:gd name="T0" fmla="*/ 324 w 464"/>
                <a:gd name="T1" fmla="*/ 0 h 210"/>
                <a:gd name="T2" fmla="*/ 324 w 464"/>
                <a:gd name="T3" fmla="*/ 0 h 210"/>
                <a:gd name="T4" fmla="*/ 275 w 464"/>
                <a:gd name="T5" fmla="*/ 0 h 210"/>
                <a:gd name="T6" fmla="*/ 189 w 464"/>
                <a:gd name="T7" fmla="*/ 0 h 210"/>
                <a:gd name="T8" fmla="*/ 140 w 464"/>
                <a:gd name="T9" fmla="*/ 0 h 210"/>
                <a:gd name="T10" fmla="*/ 0 w 464"/>
                <a:gd name="T11" fmla="*/ 0 h 210"/>
                <a:gd name="T12" fmla="*/ 0 w 464"/>
                <a:gd name="T13" fmla="*/ 130 h 210"/>
                <a:gd name="T14" fmla="*/ 194 w 464"/>
                <a:gd name="T15" fmla="*/ 130 h 210"/>
                <a:gd name="T16" fmla="*/ 194 w 464"/>
                <a:gd name="T17" fmla="*/ 210 h 210"/>
                <a:gd name="T18" fmla="*/ 270 w 464"/>
                <a:gd name="T19" fmla="*/ 210 h 210"/>
                <a:gd name="T20" fmla="*/ 270 w 464"/>
                <a:gd name="T21" fmla="*/ 130 h 210"/>
                <a:gd name="T22" fmla="*/ 464 w 464"/>
                <a:gd name="T23" fmla="*/ 130 h 210"/>
                <a:gd name="T24" fmla="*/ 464 w 464"/>
                <a:gd name="T25" fmla="*/ 0 h 210"/>
                <a:gd name="T26" fmla="*/ 324 w 464"/>
                <a:gd name="T2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210">
                  <a:moveTo>
                    <a:pt x="324" y="0"/>
                  </a:moveTo>
                  <a:lnTo>
                    <a:pt x="324" y="0"/>
                  </a:lnTo>
                  <a:lnTo>
                    <a:pt x="275" y="0"/>
                  </a:lnTo>
                  <a:lnTo>
                    <a:pt x="189" y="0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94" y="130"/>
                  </a:lnTo>
                  <a:lnTo>
                    <a:pt x="194" y="210"/>
                  </a:lnTo>
                  <a:lnTo>
                    <a:pt x="270" y="210"/>
                  </a:lnTo>
                  <a:lnTo>
                    <a:pt x="270" y="130"/>
                  </a:lnTo>
                  <a:lnTo>
                    <a:pt x="464" y="130"/>
                  </a:lnTo>
                  <a:lnTo>
                    <a:pt x="46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63" name="Freeform 35"/>
            <p:cNvSpPr>
              <a:spLocks noChangeArrowheads="1"/>
            </p:cNvSpPr>
            <p:nvPr/>
          </p:nvSpPr>
          <p:spPr bwMode="auto">
            <a:xfrm>
              <a:off x="2178546" y="4913647"/>
              <a:ext cx="134955" cy="64968"/>
            </a:xfrm>
            <a:custGeom>
              <a:avLst/>
              <a:gdLst>
                <a:gd name="T0" fmla="*/ 49 w 184"/>
                <a:gd name="T1" fmla="*/ 56 h 90"/>
                <a:gd name="T2" fmla="*/ 135 w 184"/>
                <a:gd name="T3" fmla="*/ 56 h 90"/>
                <a:gd name="T4" fmla="*/ 135 w 184"/>
                <a:gd name="T5" fmla="*/ 90 h 90"/>
                <a:gd name="T6" fmla="*/ 184 w 184"/>
                <a:gd name="T7" fmla="*/ 90 h 90"/>
                <a:gd name="T8" fmla="*/ 184 w 184"/>
                <a:gd name="T9" fmla="*/ 0 h 90"/>
                <a:gd name="T10" fmla="*/ 0 w 184"/>
                <a:gd name="T11" fmla="*/ 0 h 90"/>
                <a:gd name="T12" fmla="*/ 0 w 184"/>
                <a:gd name="T13" fmla="*/ 90 h 90"/>
                <a:gd name="T14" fmla="*/ 49 w 184"/>
                <a:gd name="T15" fmla="*/ 90 h 90"/>
                <a:gd name="T16" fmla="*/ 49 w 184"/>
                <a:gd name="T1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90">
                  <a:moveTo>
                    <a:pt x="49" y="56"/>
                  </a:moveTo>
                  <a:lnTo>
                    <a:pt x="135" y="56"/>
                  </a:lnTo>
                  <a:lnTo>
                    <a:pt x="135" y="90"/>
                  </a:lnTo>
                  <a:lnTo>
                    <a:pt x="184" y="90"/>
                  </a:lnTo>
                  <a:lnTo>
                    <a:pt x="184" y="0"/>
                  </a:lnTo>
                  <a:lnTo>
                    <a:pt x="0" y="0"/>
                  </a:lnTo>
                  <a:lnTo>
                    <a:pt x="0" y="90"/>
                  </a:lnTo>
                  <a:lnTo>
                    <a:pt x="49" y="90"/>
                  </a:lnTo>
                  <a:lnTo>
                    <a:pt x="49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64" name="Oval 36"/>
          <p:cNvSpPr>
            <a:spLocks noChangeArrowheads="1"/>
          </p:cNvSpPr>
          <p:nvPr/>
        </p:nvSpPr>
        <p:spPr bwMode="auto">
          <a:xfrm>
            <a:off x="1773238" y="1979613"/>
            <a:ext cx="482600" cy="482600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5" name="Freeform 37"/>
          <p:cNvSpPr>
            <a:spLocks noEditPoints="1" noChangeArrowheads="1"/>
          </p:cNvSpPr>
          <p:nvPr userDrawn="1"/>
        </p:nvSpPr>
        <p:spPr bwMode="auto">
          <a:xfrm>
            <a:off x="1858963" y="2100263"/>
            <a:ext cx="309562" cy="260350"/>
          </a:xfrm>
          <a:custGeom>
            <a:avLst/>
            <a:gdLst>
              <a:gd name="T0" fmla="*/ 108 w 180"/>
              <a:gd name="T1" fmla="*/ 26 h 151"/>
              <a:gd name="T2" fmla="*/ 124 w 180"/>
              <a:gd name="T3" fmla="*/ 50 h 151"/>
              <a:gd name="T4" fmla="*/ 135 w 180"/>
              <a:gd name="T5" fmla="*/ 53 h 151"/>
              <a:gd name="T6" fmla="*/ 161 w 180"/>
              <a:gd name="T7" fmla="*/ 26 h 151"/>
              <a:gd name="T8" fmla="*/ 135 w 180"/>
              <a:gd name="T9" fmla="*/ 0 h 151"/>
              <a:gd name="T10" fmla="*/ 108 w 180"/>
              <a:gd name="T11" fmla="*/ 26 h 151"/>
              <a:gd name="T12" fmla="*/ 91 w 180"/>
              <a:gd name="T13" fmla="*/ 80 h 151"/>
              <a:gd name="T14" fmla="*/ 118 w 180"/>
              <a:gd name="T15" fmla="*/ 53 h 151"/>
              <a:gd name="T16" fmla="*/ 91 w 180"/>
              <a:gd name="T17" fmla="*/ 27 h 151"/>
              <a:gd name="T18" fmla="*/ 65 w 180"/>
              <a:gd name="T19" fmla="*/ 53 h 151"/>
              <a:gd name="T20" fmla="*/ 91 w 180"/>
              <a:gd name="T21" fmla="*/ 80 h 151"/>
              <a:gd name="T22" fmla="*/ 102 w 180"/>
              <a:gd name="T23" fmla="*/ 82 h 151"/>
              <a:gd name="T24" fmla="*/ 80 w 180"/>
              <a:gd name="T25" fmla="*/ 82 h 151"/>
              <a:gd name="T26" fmla="*/ 46 w 180"/>
              <a:gd name="T27" fmla="*/ 115 h 151"/>
              <a:gd name="T28" fmla="*/ 46 w 180"/>
              <a:gd name="T29" fmla="*/ 143 h 151"/>
              <a:gd name="T30" fmla="*/ 46 w 180"/>
              <a:gd name="T31" fmla="*/ 143 h 151"/>
              <a:gd name="T32" fmla="*/ 48 w 180"/>
              <a:gd name="T33" fmla="*/ 144 h 151"/>
              <a:gd name="T34" fmla="*/ 94 w 180"/>
              <a:gd name="T35" fmla="*/ 151 h 151"/>
              <a:gd name="T36" fmla="*/ 134 w 180"/>
              <a:gd name="T37" fmla="*/ 144 h 151"/>
              <a:gd name="T38" fmla="*/ 136 w 180"/>
              <a:gd name="T39" fmla="*/ 143 h 151"/>
              <a:gd name="T40" fmla="*/ 136 w 180"/>
              <a:gd name="T41" fmla="*/ 143 h 151"/>
              <a:gd name="T42" fmla="*/ 136 w 180"/>
              <a:gd name="T43" fmla="*/ 115 h 151"/>
              <a:gd name="T44" fmla="*/ 102 w 180"/>
              <a:gd name="T45" fmla="*/ 82 h 151"/>
              <a:gd name="T46" fmla="*/ 146 w 180"/>
              <a:gd name="T47" fmla="*/ 54 h 151"/>
              <a:gd name="T48" fmla="*/ 124 w 180"/>
              <a:gd name="T49" fmla="*/ 54 h 151"/>
              <a:gd name="T50" fmla="*/ 114 w 180"/>
              <a:gd name="T51" fmla="*/ 77 h 151"/>
              <a:gd name="T52" fmla="*/ 142 w 180"/>
              <a:gd name="T53" fmla="*/ 115 h 151"/>
              <a:gd name="T54" fmla="*/ 142 w 180"/>
              <a:gd name="T55" fmla="*/ 124 h 151"/>
              <a:gd name="T56" fmla="*/ 178 w 180"/>
              <a:gd name="T57" fmla="*/ 116 h 151"/>
              <a:gd name="T58" fmla="*/ 180 w 180"/>
              <a:gd name="T59" fmla="*/ 116 h 151"/>
              <a:gd name="T60" fmla="*/ 180 w 180"/>
              <a:gd name="T61" fmla="*/ 116 h 151"/>
              <a:gd name="T62" fmla="*/ 180 w 180"/>
              <a:gd name="T63" fmla="*/ 88 h 151"/>
              <a:gd name="T64" fmla="*/ 146 w 180"/>
              <a:gd name="T65" fmla="*/ 54 h 151"/>
              <a:gd name="T66" fmla="*/ 45 w 180"/>
              <a:gd name="T67" fmla="*/ 53 h 151"/>
              <a:gd name="T68" fmla="*/ 59 w 180"/>
              <a:gd name="T69" fmla="*/ 48 h 151"/>
              <a:gd name="T70" fmla="*/ 71 w 180"/>
              <a:gd name="T71" fmla="*/ 28 h 151"/>
              <a:gd name="T72" fmla="*/ 71 w 180"/>
              <a:gd name="T73" fmla="*/ 26 h 151"/>
              <a:gd name="T74" fmla="*/ 45 w 180"/>
              <a:gd name="T75" fmla="*/ 0 h 151"/>
              <a:gd name="T76" fmla="*/ 19 w 180"/>
              <a:gd name="T77" fmla="*/ 26 h 151"/>
              <a:gd name="T78" fmla="*/ 45 w 180"/>
              <a:gd name="T79" fmla="*/ 53 h 151"/>
              <a:gd name="T80" fmla="*/ 69 w 180"/>
              <a:gd name="T81" fmla="*/ 77 h 151"/>
              <a:gd name="T82" fmla="*/ 59 w 180"/>
              <a:gd name="T83" fmla="*/ 54 h 151"/>
              <a:gd name="T84" fmla="*/ 56 w 180"/>
              <a:gd name="T85" fmla="*/ 54 h 151"/>
              <a:gd name="T86" fmla="*/ 34 w 180"/>
              <a:gd name="T87" fmla="*/ 54 h 151"/>
              <a:gd name="T88" fmla="*/ 0 w 180"/>
              <a:gd name="T89" fmla="*/ 88 h 151"/>
              <a:gd name="T90" fmla="*/ 0 w 180"/>
              <a:gd name="T91" fmla="*/ 116 h 151"/>
              <a:gd name="T92" fmla="*/ 0 w 180"/>
              <a:gd name="T93" fmla="*/ 116 h 151"/>
              <a:gd name="T94" fmla="*/ 2 w 180"/>
              <a:gd name="T95" fmla="*/ 117 h 151"/>
              <a:gd name="T96" fmla="*/ 40 w 180"/>
              <a:gd name="T97" fmla="*/ 124 h 151"/>
              <a:gd name="T98" fmla="*/ 40 w 180"/>
              <a:gd name="T99" fmla="*/ 115 h 151"/>
              <a:gd name="T100" fmla="*/ 69 w 180"/>
              <a:gd name="T101" fmla="*/ 7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51">
                <a:moveTo>
                  <a:pt x="108" y="26"/>
                </a:moveTo>
                <a:cubicBezTo>
                  <a:pt x="117" y="31"/>
                  <a:pt x="123" y="40"/>
                  <a:pt x="124" y="50"/>
                </a:cubicBezTo>
                <a:cubicBezTo>
                  <a:pt x="127" y="52"/>
                  <a:pt x="131" y="53"/>
                  <a:pt x="135" y="53"/>
                </a:cubicBezTo>
                <a:cubicBezTo>
                  <a:pt x="149" y="53"/>
                  <a:pt x="161" y="41"/>
                  <a:pt x="161" y="26"/>
                </a:cubicBezTo>
                <a:cubicBezTo>
                  <a:pt x="161" y="12"/>
                  <a:pt x="149" y="0"/>
                  <a:pt x="135" y="0"/>
                </a:cubicBezTo>
                <a:cubicBezTo>
                  <a:pt x="120" y="0"/>
                  <a:pt x="109" y="11"/>
                  <a:pt x="108" y="26"/>
                </a:cubicBezTo>
                <a:moveTo>
                  <a:pt x="91" y="80"/>
                </a:moveTo>
                <a:cubicBezTo>
                  <a:pt x="106" y="80"/>
                  <a:pt x="118" y="68"/>
                  <a:pt x="118" y="53"/>
                </a:cubicBezTo>
                <a:cubicBezTo>
                  <a:pt x="118" y="39"/>
                  <a:pt x="106" y="27"/>
                  <a:pt x="91" y="27"/>
                </a:cubicBezTo>
                <a:cubicBezTo>
                  <a:pt x="77" y="27"/>
                  <a:pt x="65" y="39"/>
                  <a:pt x="65" y="53"/>
                </a:cubicBezTo>
                <a:cubicBezTo>
                  <a:pt x="65" y="68"/>
                  <a:pt x="77" y="80"/>
                  <a:pt x="91" y="80"/>
                </a:cubicBezTo>
                <a:moveTo>
                  <a:pt x="102" y="82"/>
                </a:moveTo>
                <a:cubicBezTo>
                  <a:pt x="80" y="82"/>
                  <a:pt x="80" y="82"/>
                  <a:pt x="80" y="82"/>
                </a:cubicBezTo>
                <a:cubicBezTo>
                  <a:pt x="61" y="82"/>
                  <a:pt x="46" y="97"/>
                  <a:pt x="46" y="115"/>
                </a:cubicBezTo>
                <a:cubicBezTo>
                  <a:pt x="46" y="143"/>
                  <a:pt x="46" y="143"/>
                  <a:pt x="46" y="143"/>
                </a:cubicBezTo>
                <a:cubicBezTo>
                  <a:pt x="46" y="143"/>
                  <a:pt x="46" y="143"/>
                  <a:pt x="46" y="143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66" y="149"/>
                  <a:pt x="81" y="151"/>
                  <a:pt x="94" y="151"/>
                </a:cubicBezTo>
                <a:cubicBezTo>
                  <a:pt x="119" y="151"/>
                  <a:pt x="133" y="144"/>
                  <a:pt x="134" y="144"/>
                </a:cubicBezTo>
                <a:cubicBezTo>
                  <a:pt x="136" y="143"/>
                  <a:pt x="136" y="143"/>
                  <a:pt x="136" y="143"/>
                </a:cubicBezTo>
                <a:cubicBezTo>
                  <a:pt x="136" y="143"/>
                  <a:pt x="136" y="143"/>
                  <a:pt x="136" y="143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6" y="97"/>
                  <a:pt x="121" y="82"/>
                  <a:pt x="102" y="82"/>
                </a:cubicBezTo>
                <a:moveTo>
                  <a:pt x="146" y="54"/>
                </a:moveTo>
                <a:cubicBezTo>
                  <a:pt x="124" y="54"/>
                  <a:pt x="124" y="54"/>
                  <a:pt x="124" y="54"/>
                </a:cubicBezTo>
                <a:cubicBezTo>
                  <a:pt x="124" y="63"/>
                  <a:pt x="120" y="71"/>
                  <a:pt x="114" y="77"/>
                </a:cubicBezTo>
                <a:cubicBezTo>
                  <a:pt x="130" y="82"/>
                  <a:pt x="142" y="97"/>
                  <a:pt x="142" y="115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64" y="123"/>
                  <a:pt x="177" y="117"/>
                  <a:pt x="178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70"/>
                  <a:pt x="165" y="54"/>
                  <a:pt x="146" y="54"/>
                </a:cubicBezTo>
                <a:moveTo>
                  <a:pt x="45" y="53"/>
                </a:moveTo>
                <a:cubicBezTo>
                  <a:pt x="50" y="53"/>
                  <a:pt x="55" y="51"/>
                  <a:pt x="59" y="48"/>
                </a:cubicBezTo>
                <a:cubicBezTo>
                  <a:pt x="60" y="40"/>
                  <a:pt x="65" y="33"/>
                  <a:pt x="71" y="28"/>
                </a:cubicBezTo>
                <a:cubicBezTo>
                  <a:pt x="71" y="27"/>
                  <a:pt x="71" y="27"/>
                  <a:pt x="71" y="26"/>
                </a:cubicBezTo>
                <a:cubicBezTo>
                  <a:pt x="71" y="12"/>
                  <a:pt x="59" y="0"/>
                  <a:pt x="45" y="0"/>
                </a:cubicBezTo>
                <a:cubicBezTo>
                  <a:pt x="30" y="0"/>
                  <a:pt x="19" y="12"/>
                  <a:pt x="19" y="26"/>
                </a:cubicBezTo>
                <a:cubicBezTo>
                  <a:pt x="19" y="41"/>
                  <a:pt x="30" y="53"/>
                  <a:pt x="45" y="53"/>
                </a:cubicBezTo>
                <a:moveTo>
                  <a:pt x="69" y="77"/>
                </a:moveTo>
                <a:cubicBezTo>
                  <a:pt x="63" y="71"/>
                  <a:pt x="59" y="63"/>
                  <a:pt x="59" y="54"/>
                </a:cubicBezTo>
                <a:cubicBezTo>
                  <a:pt x="58" y="54"/>
                  <a:pt x="57" y="54"/>
                  <a:pt x="56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15" y="54"/>
                  <a:pt x="0" y="70"/>
                  <a:pt x="0" y="8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2" y="117"/>
                  <a:pt x="2" y="117"/>
                  <a:pt x="2" y="117"/>
                </a:cubicBezTo>
                <a:cubicBezTo>
                  <a:pt x="16" y="121"/>
                  <a:pt x="29" y="123"/>
                  <a:pt x="40" y="124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97"/>
                  <a:pt x="52" y="82"/>
                  <a:pt x="69" y="7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6" name="Oval 38"/>
          <p:cNvSpPr>
            <a:spLocks noChangeArrowheads="1"/>
          </p:cNvSpPr>
          <p:nvPr/>
        </p:nvSpPr>
        <p:spPr bwMode="auto">
          <a:xfrm>
            <a:off x="2139950" y="773113"/>
            <a:ext cx="598488" cy="595312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7" name="Freeform 39"/>
          <p:cNvSpPr>
            <a:spLocks noEditPoints="1" noChangeArrowheads="1"/>
          </p:cNvSpPr>
          <p:nvPr userDrawn="1"/>
        </p:nvSpPr>
        <p:spPr bwMode="auto">
          <a:xfrm>
            <a:off x="2238375" y="871538"/>
            <a:ext cx="400050" cy="398462"/>
          </a:xfrm>
          <a:custGeom>
            <a:avLst/>
            <a:gdLst>
              <a:gd name="T0" fmla="*/ 116 w 232"/>
              <a:gd name="T1" fmla="*/ 232 h 232"/>
              <a:gd name="T2" fmla="*/ 232 w 232"/>
              <a:gd name="T3" fmla="*/ 116 h 232"/>
              <a:gd name="T4" fmla="*/ 116 w 232"/>
              <a:gd name="T5" fmla="*/ 0 h 232"/>
              <a:gd name="T6" fmla="*/ 0 w 232"/>
              <a:gd name="T7" fmla="*/ 116 h 232"/>
              <a:gd name="T8" fmla="*/ 116 w 232"/>
              <a:gd name="T9" fmla="*/ 232 h 232"/>
              <a:gd name="T10" fmla="*/ 116 w 232"/>
              <a:gd name="T11" fmla="*/ 22 h 232"/>
              <a:gd name="T12" fmla="*/ 210 w 232"/>
              <a:gd name="T13" fmla="*/ 116 h 232"/>
              <a:gd name="T14" fmla="*/ 116 w 232"/>
              <a:gd name="T15" fmla="*/ 210 h 232"/>
              <a:gd name="T16" fmla="*/ 22 w 232"/>
              <a:gd name="T17" fmla="*/ 116 h 232"/>
              <a:gd name="T18" fmla="*/ 116 w 232"/>
              <a:gd name="T19" fmla="*/ 22 h 232"/>
              <a:gd name="T20" fmla="*/ 116 w 232"/>
              <a:gd name="T21" fmla="*/ 136 h 232"/>
              <a:gd name="T22" fmla="*/ 189 w 232"/>
              <a:gd name="T23" fmla="*/ 116 h 232"/>
              <a:gd name="T24" fmla="*/ 116 w 232"/>
              <a:gd name="T25" fmla="*/ 188 h 232"/>
              <a:gd name="T26" fmla="*/ 44 w 232"/>
              <a:gd name="T27" fmla="*/ 116 h 232"/>
              <a:gd name="T28" fmla="*/ 116 w 232"/>
              <a:gd name="T29" fmla="*/ 136 h 232"/>
              <a:gd name="T30" fmla="*/ 58 w 232"/>
              <a:gd name="T31" fmla="*/ 80 h 232"/>
              <a:gd name="T32" fmla="*/ 73 w 232"/>
              <a:gd name="T33" fmla="*/ 101 h 232"/>
              <a:gd name="T34" fmla="*/ 87 w 232"/>
              <a:gd name="T35" fmla="*/ 80 h 232"/>
              <a:gd name="T36" fmla="*/ 73 w 232"/>
              <a:gd name="T37" fmla="*/ 58 h 232"/>
              <a:gd name="T38" fmla="*/ 58 w 232"/>
              <a:gd name="T39" fmla="*/ 80 h 232"/>
              <a:gd name="T40" fmla="*/ 145 w 232"/>
              <a:gd name="T41" fmla="*/ 80 h 232"/>
              <a:gd name="T42" fmla="*/ 160 w 232"/>
              <a:gd name="T43" fmla="*/ 101 h 232"/>
              <a:gd name="T44" fmla="*/ 174 w 232"/>
              <a:gd name="T45" fmla="*/ 80 h 232"/>
              <a:gd name="T46" fmla="*/ 160 w 232"/>
              <a:gd name="T47" fmla="*/ 58 h 232"/>
              <a:gd name="T48" fmla="*/ 145 w 232"/>
              <a:gd name="T49" fmla="*/ 8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2" h="232">
                <a:moveTo>
                  <a:pt x="116" y="232"/>
                </a:move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moveTo>
                  <a:pt x="116" y="22"/>
                </a:moveTo>
                <a:cubicBezTo>
                  <a:pt x="168" y="22"/>
                  <a:pt x="210" y="64"/>
                  <a:pt x="210" y="116"/>
                </a:cubicBezTo>
                <a:cubicBezTo>
                  <a:pt x="210" y="168"/>
                  <a:pt x="168" y="210"/>
                  <a:pt x="116" y="210"/>
                </a:cubicBezTo>
                <a:cubicBezTo>
                  <a:pt x="64" y="210"/>
                  <a:pt x="22" y="168"/>
                  <a:pt x="22" y="116"/>
                </a:cubicBezTo>
                <a:cubicBezTo>
                  <a:pt x="22" y="64"/>
                  <a:pt x="64" y="22"/>
                  <a:pt x="116" y="22"/>
                </a:cubicBezTo>
                <a:moveTo>
                  <a:pt x="116" y="136"/>
                </a:moveTo>
                <a:cubicBezTo>
                  <a:pt x="143" y="136"/>
                  <a:pt x="168" y="129"/>
                  <a:pt x="189" y="116"/>
                </a:cubicBezTo>
                <a:cubicBezTo>
                  <a:pt x="185" y="157"/>
                  <a:pt x="154" y="188"/>
                  <a:pt x="116" y="188"/>
                </a:cubicBezTo>
                <a:cubicBezTo>
                  <a:pt x="79" y="188"/>
                  <a:pt x="47" y="157"/>
                  <a:pt x="44" y="116"/>
                </a:cubicBezTo>
                <a:cubicBezTo>
                  <a:pt x="65" y="129"/>
                  <a:pt x="90" y="136"/>
                  <a:pt x="116" y="136"/>
                </a:cubicBezTo>
                <a:moveTo>
                  <a:pt x="58" y="80"/>
                </a:moveTo>
                <a:cubicBezTo>
                  <a:pt x="58" y="92"/>
                  <a:pt x="65" y="101"/>
                  <a:pt x="73" y="101"/>
                </a:cubicBezTo>
                <a:cubicBezTo>
                  <a:pt x="81" y="101"/>
                  <a:pt x="87" y="92"/>
                  <a:pt x="87" y="80"/>
                </a:cubicBezTo>
                <a:cubicBezTo>
                  <a:pt x="87" y="68"/>
                  <a:pt x="81" y="58"/>
                  <a:pt x="73" y="58"/>
                </a:cubicBezTo>
                <a:cubicBezTo>
                  <a:pt x="65" y="58"/>
                  <a:pt x="58" y="68"/>
                  <a:pt x="58" y="80"/>
                </a:cubicBezTo>
                <a:moveTo>
                  <a:pt x="145" y="80"/>
                </a:moveTo>
                <a:cubicBezTo>
                  <a:pt x="145" y="92"/>
                  <a:pt x="152" y="101"/>
                  <a:pt x="160" y="101"/>
                </a:cubicBezTo>
                <a:cubicBezTo>
                  <a:pt x="168" y="101"/>
                  <a:pt x="174" y="92"/>
                  <a:pt x="174" y="80"/>
                </a:cubicBezTo>
                <a:cubicBezTo>
                  <a:pt x="174" y="68"/>
                  <a:pt x="168" y="58"/>
                  <a:pt x="160" y="58"/>
                </a:cubicBezTo>
                <a:cubicBezTo>
                  <a:pt x="152" y="58"/>
                  <a:pt x="145" y="68"/>
                  <a:pt x="145" y="8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8" name="Freeform 40"/>
          <p:cNvSpPr>
            <a:spLocks noChangeArrowheads="1"/>
          </p:cNvSpPr>
          <p:nvPr userDrawn="1"/>
        </p:nvSpPr>
        <p:spPr bwMode="auto">
          <a:xfrm>
            <a:off x="3025775" y="3065463"/>
            <a:ext cx="60325" cy="60325"/>
          </a:xfrm>
          <a:custGeom>
            <a:avLst/>
            <a:gdLst>
              <a:gd name="T0" fmla="*/ 12 w 35"/>
              <a:gd name="T1" fmla="*/ 2 h 35"/>
              <a:gd name="T2" fmla="*/ 32 w 35"/>
              <a:gd name="T3" fmla="*/ 12 h 35"/>
              <a:gd name="T4" fmla="*/ 22 w 35"/>
              <a:gd name="T5" fmla="*/ 32 h 35"/>
              <a:gd name="T6" fmla="*/ 3 w 35"/>
              <a:gd name="T7" fmla="*/ 22 h 35"/>
              <a:gd name="T8" fmla="*/ 12 w 35"/>
              <a:gd name="T9" fmla="*/ 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2" y="2"/>
                </a:moveTo>
                <a:cubicBezTo>
                  <a:pt x="20" y="0"/>
                  <a:pt x="29" y="4"/>
                  <a:pt x="32" y="12"/>
                </a:cubicBezTo>
                <a:cubicBezTo>
                  <a:pt x="35" y="20"/>
                  <a:pt x="31" y="29"/>
                  <a:pt x="22" y="32"/>
                </a:cubicBezTo>
                <a:cubicBezTo>
                  <a:pt x="14" y="35"/>
                  <a:pt x="5" y="30"/>
                  <a:pt x="3" y="22"/>
                </a:cubicBezTo>
                <a:cubicBezTo>
                  <a:pt x="0" y="14"/>
                  <a:pt x="4" y="5"/>
                  <a:pt x="12" y="2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9" name="Freeform 41"/>
          <p:cNvSpPr>
            <a:spLocks noChangeArrowheads="1"/>
          </p:cNvSpPr>
          <p:nvPr userDrawn="1"/>
        </p:nvSpPr>
        <p:spPr bwMode="auto">
          <a:xfrm>
            <a:off x="2968625" y="2992438"/>
            <a:ext cx="146050" cy="98425"/>
          </a:xfrm>
          <a:custGeom>
            <a:avLst/>
            <a:gdLst>
              <a:gd name="T0" fmla="*/ 74 w 85"/>
              <a:gd name="T1" fmla="*/ 11 h 57"/>
              <a:gd name="T2" fmla="*/ 73 w 85"/>
              <a:gd name="T3" fmla="*/ 11 h 57"/>
              <a:gd name="T4" fmla="*/ 72 w 85"/>
              <a:gd name="T5" fmla="*/ 11 h 57"/>
              <a:gd name="T6" fmla="*/ 72 w 85"/>
              <a:gd name="T7" fmla="*/ 10 h 57"/>
              <a:gd name="T8" fmla="*/ 6 w 85"/>
              <a:gd name="T9" fmla="*/ 35 h 57"/>
              <a:gd name="T10" fmla="*/ 5 w 85"/>
              <a:gd name="T11" fmla="*/ 38 h 57"/>
              <a:gd name="T12" fmla="*/ 3 w 85"/>
              <a:gd name="T13" fmla="*/ 42 h 57"/>
              <a:gd name="T14" fmla="*/ 7 w 85"/>
              <a:gd name="T15" fmla="*/ 55 h 57"/>
              <a:gd name="T16" fmla="*/ 20 w 85"/>
              <a:gd name="T17" fmla="*/ 50 h 57"/>
              <a:gd name="T18" fmla="*/ 24 w 85"/>
              <a:gd name="T19" fmla="*/ 44 h 57"/>
              <a:gd name="T20" fmla="*/ 66 w 85"/>
              <a:gd name="T21" fmla="*/ 29 h 57"/>
              <a:gd name="T22" fmla="*/ 71 w 85"/>
              <a:gd name="T23" fmla="*/ 31 h 57"/>
              <a:gd name="T24" fmla="*/ 84 w 85"/>
              <a:gd name="T25" fmla="*/ 27 h 57"/>
              <a:gd name="T26" fmla="*/ 84 w 85"/>
              <a:gd name="T27" fmla="*/ 19 h 57"/>
              <a:gd name="T28" fmla="*/ 79 w 85"/>
              <a:gd name="T29" fmla="*/ 14 h 57"/>
              <a:gd name="T30" fmla="*/ 74 w 85"/>
              <a:gd name="T31" fmla="*/ 11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" h="57">
                <a:moveTo>
                  <a:pt x="74" y="11"/>
                </a:moveTo>
                <a:cubicBezTo>
                  <a:pt x="74" y="11"/>
                  <a:pt x="74" y="11"/>
                  <a:pt x="73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0"/>
                  <a:pt x="72" y="10"/>
                  <a:pt x="72" y="10"/>
                </a:cubicBezTo>
                <a:cubicBezTo>
                  <a:pt x="47" y="0"/>
                  <a:pt x="18" y="10"/>
                  <a:pt x="6" y="35"/>
                </a:cubicBezTo>
                <a:cubicBezTo>
                  <a:pt x="5" y="38"/>
                  <a:pt x="5" y="38"/>
                  <a:pt x="5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0" y="47"/>
                  <a:pt x="2" y="53"/>
                  <a:pt x="7" y="55"/>
                </a:cubicBezTo>
                <a:cubicBezTo>
                  <a:pt x="12" y="57"/>
                  <a:pt x="18" y="55"/>
                  <a:pt x="20" y="50"/>
                </a:cubicBezTo>
                <a:cubicBezTo>
                  <a:pt x="24" y="44"/>
                  <a:pt x="24" y="44"/>
                  <a:pt x="24" y="44"/>
                </a:cubicBezTo>
                <a:cubicBezTo>
                  <a:pt x="31" y="28"/>
                  <a:pt x="50" y="21"/>
                  <a:pt x="66" y="29"/>
                </a:cubicBezTo>
                <a:cubicBezTo>
                  <a:pt x="71" y="31"/>
                  <a:pt x="71" y="31"/>
                  <a:pt x="71" y="31"/>
                </a:cubicBezTo>
                <a:cubicBezTo>
                  <a:pt x="75" y="34"/>
                  <a:pt x="81" y="32"/>
                  <a:pt x="84" y="27"/>
                </a:cubicBezTo>
                <a:cubicBezTo>
                  <a:pt x="85" y="24"/>
                  <a:pt x="85" y="22"/>
                  <a:pt x="84" y="19"/>
                </a:cubicBezTo>
                <a:cubicBezTo>
                  <a:pt x="83" y="17"/>
                  <a:pt x="81" y="15"/>
                  <a:pt x="79" y="14"/>
                </a:cubicBezTo>
                <a:lnTo>
                  <a:pt x="74" y="11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70" name="Freeform 42"/>
          <p:cNvSpPr>
            <a:spLocks noChangeArrowheads="1"/>
          </p:cNvSpPr>
          <p:nvPr userDrawn="1"/>
        </p:nvSpPr>
        <p:spPr bwMode="auto">
          <a:xfrm>
            <a:off x="2916238" y="2930525"/>
            <a:ext cx="222250" cy="134938"/>
          </a:xfrm>
          <a:custGeom>
            <a:avLst/>
            <a:gdLst>
              <a:gd name="T0" fmla="*/ 123 w 129"/>
              <a:gd name="T1" fmla="*/ 20 h 78"/>
              <a:gd name="T2" fmla="*/ 119 w 129"/>
              <a:gd name="T3" fmla="*/ 18 h 78"/>
              <a:gd name="T4" fmla="*/ 119 w 129"/>
              <a:gd name="T5" fmla="*/ 18 h 78"/>
              <a:gd name="T6" fmla="*/ 116 w 129"/>
              <a:gd name="T7" fmla="*/ 17 h 78"/>
              <a:gd name="T8" fmla="*/ 114 w 129"/>
              <a:gd name="T9" fmla="*/ 16 h 78"/>
              <a:gd name="T10" fmla="*/ 6 w 129"/>
              <a:gd name="T11" fmla="*/ 56 h 78"/>
              <a:gd name="T12" fmla="*/ 6 w 129"/>
              <a:gd name="T13" fmla="*/ 57 h 78"/>
              <a:gd name="T14" fmla="*/ 2 w 129"/>
              <a:gd name="T15" fmla="*/ 64 h 78"/>
              <a:gd name="T16" fmla="*/ 6 w 129"/>
              <a:gd name="T17" fmla="*/ 76 h 78"/>
              <a:gd name="T18" fmla="*/ 18 w 129"/>
              <a:gd name="T19" fmla="*/ 72 h 78"/>
              <a:gd name="T20" fmla="*/ 22 w 129"/>
              <a:gd name="T21" fmla="*/ 65 h 78"/>
              <a:gd name="T22" fmla="*/ 22 w 129"/>
              <a:gd name="T23" fmla="*/ 64 h 78"/>
              <a:gd name="T24" fmla="*/ 109 w 129"/>
              <a:gd name="T25" fmla="*/ 34 h 78"/>
              <a:gd name="T26" fmla="*/ 115 w 129"/>
              <a:gd name="T27" fmla="*/ 36 h 78"/>
              <a:gd name="T28" fmla="*/ 127 w 129"/>
              <a:gd name="T29" fmla="*/ 32 h 78"/>
              <a:gd name="T30" fmla="*/ 123 w 129"/>
              <a:gd name="T31" fmla="*/ 2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78">
                <a:moveTo>
                  <a:pt x="123" y="20"/>
                </a:moveTo>
                <a:cubicBezTo>
                  <a:pt x="119" y="18"/>
                  <a:pt x="119" y="18"/>
                  <a:pt x="119" y="18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5" y="17"/>
                  <a:pt x="114" y="16"/>
                  <a:pt x="114" y="16"/>
                </a:cubicBezTo>
                <a:cubicBezTo>
                  <a:pt x="73" y="0"/>
                  <a:pt x="26" y="17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2" y="64"/>
                  <a:pt x="2" y="64"/>
                  <a:pt x="2" y="64"/>
                </a:cubicBezTo>
                <a:cubicBezTo>
                  <a:pt x="0" y="69"/>
                  <a:pt x="2" y="74"/>
                  <a:pt x="6" y="76"/>
                </a:cubicBezTo>
                <a:cubicBezTo>
                  <a:pt x="11" y="78"/>
                  <a:pt x="16" y="76"/>
                  <a:pt x="18" y="72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4"/>
                  <a:pt x="22" y="64"/>
                </a:cubicBezTo>
                <a:cubicBezTo>
                  <a:pt x="38" y="32"/>
                  <a:pt x="77" y="19"/>
                  <a:pt x="109" y="34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20" y="39"/>
                  <a:pt x="125" y="37"/>
                  <a:pt x="127" y="32"/>
                </a:cubicBezTo>
                <a:cubicBezTo>
                  <a:pt x="129" y="28"/>
                  <a:pt x="127" y="23"/>
                  <a:pt x="123" y="20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71" name="Oval 43"/>
          <p:cNvSpPr>
            <a:spLocks noChangeArrowheads="1"/>
          </p:cNvSpPr>
          <p:nvPr/>
        </p:nvSpPr>
        <p:spPr bwMode="auto">
          <a:xfrm>
            <a:off x="2576513" y="3576638"/>
            <a:ext cx="606425" cy="606425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2" name="Freeform 44"/>
          <p:cNvSpPr>
            <a:spLocks noEditPoints="1" noChangeArrowheads="1"/>
          </p:cNvSpPr>
          <p:nvPr userDrawn="1"/>
        </p:nvSpPr>
        <p:spPr bwMode="auto">
          <a:xfrm>
            <a:off x="2667000" y="3676650"/>
            <a:ext cx="420688" cy="411163"/>
          </a:xfrm>
          <a:custGeom>
            <a:avLst/>
            <a:gdLst>
              <a:gd name="T0" fmla="*/ 144 w 245"/>
              <a:gd name="T1" fmla="*/ 2 h 239"/>
              <a:gd name="T2" fmla="*/ 105 w 245"/>
              <a:gd name="T3" fmla="*/ 2 h 239"/>
              <a:gd name="T4" fmla="*/ 136 w 245"/>
              <a:gd name="T5" fmla="*/ 235 h 239"/>
              <a:gd name="T6" fmla="*/ 216 w 245"/>
              <a:gd name="T7" fmla="*/ 164 h 239"/>
              <a:gd name="T8" fmla="*/ 187 w 245"/>
              <a:gd name="T9" fmla="*/ 152 h 239"/>
              <a:gd name="T10" fmla="*/ 183 w 245"/>
              <a:gd name="T11" fmla="*/ 203 h 239"/>
              <a:gd name="T12" fmla="*/ 46 w 245"/>
              <a:gd name="T13" fmla="*/ 57 h 239"/>
              <a:gd name="T14" fmla="*/ 45 w 245"/>
              <a:gd name="T15" fmla="*/ 109 h 239"/>
              <a:gd name="T16" fmla="*/ 53 w 245"/>
              <a:gd name="T17" fmla="*/ 102 h 239"/>
              <a:gd name="T18" fmla="*/ 65 w 245"/>
              <a:gd name="T19" fmla="*/ 107 h 239"/>
              <a:gd name="T20" fmla="*/ 74 w 245"/>
              <a:gd name="T21" fmla="*/ 129 h 239"/>
              <a:gd name="T22" fmla="*/ 87 w 245"/>
              <a:gd name="T23" fmla="*/ 143 h 239"/>
              <a:gd name="T24" fmla="*/ 88 w 245"/>
              <a:gd name="T25" fmla="*/ 172 h 239"/>
              <a:gd name="T26" fmla="*/ 94 w 245"/>
              <a:gd name="T27" fmla="*/ 199 h 239"/>
              <a:gd name="T28" fmla="*/ 106 w 245"/>
              <a:gd name="T29" fmla="*/ 209 h 239"/>
              <a:gd name="T30" fmla="*/ 125 w 245"/>
              <a:gd name="T31" fmla="*/ 177 h 239"/>
              <a:gd name="T32" fmla="*/ 140 w 245"/>
              <a:gd name="T33" fmla="*/ 136 h 239"/>
              <a:gd name="T34" fmla="*/ 114 w 245"/>
              <a:gd name="T35" fmla="*/ 132 h 239"/>
              <a:gd name="T36" fmla="*/ 91 w 245"/>
              <a:gd name="T37" fmla="*/ 129 h 239"/>
              <a:gd name="T38" fmla="*/ 77 w 245"/>
              <a:gd name="T39" fmla="*/ 123 h 239"/>
              <a:gd name="T40" fmla="*/ 86 w 245"/>
              <a:gd name="T41" fmla="*/ 113 h 239"/>
              <a:gd name="T42" fmla="*/ 88 w 245"/>
              <a:gd name="T43" fmla="*/ 107 h 239"/>
              <a:gd name="T44" fmla="*/ 72 w 245"/>
              <a:gd name="T45" fmla="*/ 95 h 239"/>
              <a:gd name="T46" fmla="*/ 119 w 245"/>
              <a:gd name="T47" fmla="*/ 114 h 239"/>
              <a:gd name="T48" fmla="*/ 122 w 245"/>
              <a:gd name="T49" fmla="*/ 104 h 239"/>
              <a:gd name="T50" fmla="*/ 132 w 245"/>
              <a:gd name="T51" fmla="*/ 68 h 239"/>
              <a:gd name="T52" fmla="*/ 137 w 245"/>
              <a:gd name="T53" fmla="*/ 59 h 239"/>
              <a:gd name="T54" fmla="*/ 145 w 245"/>
              <a:gd name="T55" fmla="*/ 50 h 239"/>
              <a:gd name="T56" fmla="*/ 128 w 245"/>
              <a:gd name="T57" fmla="*/ 44 h 239"/>
              <a:gd name="T58" fmla="*/ 111 w 245"/>
              <a:gd name="T59" fmla="*/ 43 h 239"/>
              <a:gd name="T60" fmla="*/ 96 w 245"/>
              <a:gd name="T61" fmla="*/ 47 h 239"/>
              <a:gd name="T62" fmla="*/ 116 w 245"/>
              <a:gd name="T63" fmla="*/ 31 h 239"/>
              <a:gd name="T64" fmla="*/ 108 w 245"/>
              <a:gd name="T65" fmla="*/ 24 h 239"/>
              <a:gd name="T66" fmla="*/ 104 w 245"/>
              <a:gd name="T67" fmla="*/ 20 h 239"/>
              <a:gd name="T68" fmla="*/ 135 w 245"/>
              <a:gd name="T69" fmla="*/ 27 h 239"/>
              <a:gd name="T70" fmla="*/ 165 w 245"/>
              <a:gd name="T71" fmla="*/ 29 h 239"/>
              <a:gd name="T72" fmla="*/ 167 w 245"/>
              <a:gd name="T73" fmla="*/ 44 h 239"/>
              <a:gd name="T74" fmla="*/ 179 w 245"/>
              <a:gd name="T75" fmla="*/ 52 h 239"/>
              <a:gd name="T76" fmla="*/ 194 w 245"/>
              <a:gd name="T77" fmla="*/ 51 h 239"/>
              <a:gd name="T78" fmla="*/ 207 w 245"/>
              <a:gd name="T79" fmla="*/ 59 h 239"/>
              <a:gd name="T80" fmla="*/ 198 w 245"/>
              <a:gd name="T81" fmla="*/ 93 h 239"/>
              <a:gd name="T82" fmla="*/ 221 w 245"/>
              <a:gd name="T83" fmla="*/ 127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5" h="239">
                <a:moveTo>
                  <a:pt x="241" y="103"/>
                </a:moveTo>
                <a:cubicBezTo>
                  <a:pt x="239" y="84"/>
                  <a:pt x="232" y="65"/>
                  <a:pt x="220" y="49"/>
                </a:cubicBezTo>
                <a:cubicBezTo>
                  <a:pt x="201" y="23"/>
                  <a:pt x="175" y="8"/>
                  <a:pt x="144" y="2"/>
                </a:cubicBezTo>
                <a:cubicBezTo>
                  <a:pt x="137" y="1"/>
                  <a:pt x="131" y="1"/>
                  <a:pt x="12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1"/>
                  <a:pt x="111" y="1"/>
                  <a:pt x="105" y="2"/>
                </a:cubicBezTo>
                <a:cubicBezTo>
                  <a:pt x="44" y="11"/>
                  <a:pt x="0" y="69"/>
                  <a:pt x="7" y="130"/>
                </a:cubicBezTo>
                <a:cubicBezTo>
                  <a:pt x="10" y="160"/>
                  <a:pt x="23" y="185"/>
                  <a:pt x="45" y="205"/>
                </a:cubicBezTo>
                <a:cubicBezTo>
                  <a:pt x="70" y="228"/>
                  <a:pt x="101" y="239"/>
                  <a:pt x="136" y="235"/>
                </a:cubicBezTo>
                <a:cubicBezTo>
                  <a:pt x="163" y="233"/>
                  <a:pt x="186" y="222"/>
                  <a:pt x="206" y="203"/>
                </a:cubicBezTo>
                <a:cubicBezTo>
                  <a:pt x="234" y="176"/>
                  <a:pt x="245" y="142"/>
                  <a:pt x="241" y="103"/>
                </a:cubicBezTo>
                <a:moveTo>
                  <a:pt x="216" y="164"/>
                </a:moveTo>
                <a:cubicBezTo>
                  <a:pt x="213" y="159"/>
                  <a:pt x="209" y="151"/>
                  <a:pt x="208" y="145"/>
                </a:cubicBezTo>
                <a:cubicBezTo>
                  <a:pt x="205" y="136"/>
                  <a:pt x="199" y="145"/>
                  <a:pt x="199" y="151"/>
                </a:cubicBezTo>
                <a:cubicBezTo>
                  <a:pt x="198" y="157"/>
                  <a:pt x="195" y="161"/>
                  <a:pt x="187" y="152"/>
                </a:cubicBezTo>
                <a:cubicBezTo>
                  <a:pt x="179" y="143"/>
                  <a:pt x="177" y="145"/>
                  <a:pt x="175" y="145"/>
                </a:cubicBezTo>
                <a:cubicBezTo>
                  <a:pt x="173" y="145"/>
                  <a:pt x="168" y="151"/>
                  <a:pt x="169" y="179"/>
                </a:cubicBezTo>
                <a:cubicBezTo>
                  <a:pt x="170" y="198"/>
                  <a:pt x="178" y="201"/>
                  <a:pt x="183" y="203"/>
                </a:cubicBezTo>
                <a:cubicBezTo>
                  <a:pt x="173" y="209"/>
                  <a:pt x="162" y="214"/>
                  <a:pt x="150" y="217"/>
                </a:cubicBezTo>
                <a:cubicBezTo>
                  <a:pt x="104" y="229"/>
                  <a:pt x="57" y="208"/>
                  <a:pt x="35" y="165"/>
                </a:cubicBezTo>
                <a:cubicBezTo>
                  <a:pt x="15" y="126"/>
                  <a:pt x="25" y="82"/>
                  <a:pt x="46" y="57"/>
                </a:cubicBezTo>
                <a:cubicBezTo>
                  <a:pt x="46" y="61"/>
                  <a:pt x="47" y="65"/>
                  <a:pt x="47" y="69"/>
                </a:cubicBezTo>
                <a:cubicBezTo>
                  <a:pt x="48" y="80"/>
                  <a:pt x="47" y="91"/>
                  <a:pt x="45" y="102"/>
                </a:cubicBezTo>
                <a:cubicBezTo>
                  <a:pt x="45" y="104"/>
                  <a:pt x="45" y="106"/>
                  <a:pt x="45" y="109"/>
                </a:cubicBezTo>
                <a:cubicBezTo>
                  <a:pt x="46" y="110"/>
                  <a:pt x="48" y="111"/>
                  <a:pt x="49" y="111"/>
                </a:cubicBezTo>
                <a:cubicBezTo>
                  <a:pt x="50" y="112"/>
                  <a:pt x="52" y="110"/>
                  <a:pt x="52" y="109"/>
                </a:cubicBezTo>
                <a:cubicBezTo>
                  <a:pt x="53" y="107"/>
                  <a:pt x="53" y="104"/>
                  <a:pt x="53" y="102"/>
                </a:cubicBezTo>
                <a:cubicBezTo>
                  <a:pt x="53" y="100"/>
                  <a:pt x="53" y="99"/>
                  <a:pt x="53" y="96"/>
                </a:cubicBezTo>
                <a:cubicBezTo>
                  <a:pt x="55" y="98"/>
                  <a:pt x="56" y="98"/>
                  <a:pt x="57" y="99"/>
                </a:cubicBezTo>
                <a:cubicBezTo>
                  <a:pt x="60" y="102"/>
                  <a:pt x="62" y="105"/>
                  <a:pt x="65" y="107"/>
                </a:cubicBezTo>
                <a:cubicBezTo>
                  <a:pt x="66" y="109"/>
                  <a:pt x="67" y="110"/>
                  <a:pt x="67" y="112"/>
                </a:cubicBezTo>
                <a:cubicBezTo>
                  <a:pt x="67" y="115"/>
                  <a:pt x="68" y="117"/>
                  <a:pt x="70" y="119"/>
                </a:cubicBezTo>
                <a:cubicBezTo>
                  <a:pt x="72" y="122"/>
                  <a:pt x="72" y="126"/>
                  <a:pt x="74" y="129"/>
                </a:cubicBezTo>
                <a:cubicBezTo>
                  <a:pt x="74" y="130"/>
                  <a:pt x="74" y="132"/>
                  <a:pt x="75" y="133"/>
                </a:cubicBezTo>
                <a:cubicBezTo>
                  <a:pt x="76" y="136"/>
                  <a:pt x="78" y="138"/>
                  <a:pt x="82" y="138"/>
                </a:cubicBezTo>
                <a:cubicBezTo>
                  <a:pt x="85" y="138"/>
                  <a:pt x="86" y="140"/>
                  <a:pt x="87" y="143"/>
                </a:cubicBezTo>
                <a:cubicBezTo>
                  <a:pt x="86" y="143"/>
                  <a:pt x="85" y="143"/>
                  <a:pt x="84" y="143"/>
                </a:cubicBezTo>
                <a:cubicBezTo>
                  <a:pt x="80" y="144"/>
                  <a:pt x="78" y="146"/>
                  <a:pt x="78" y="150"/>
                </a:cubicBezTo>
                <a:cubicBezTo>
                  <a:pt x="78" y="159"/>
                  <a:pt x="81" y="166"/>
                  <a:pt x="88" y="172"/>
                </a:cubicBezTo>
                <a:cubicBezTo>
                  <a:pt x="90" y="174"/>
                  <a:pt x="91" y="175"/>
                  <a:pt x="93" y="177"/>
                </a:cubicBezTo>
                <a:cubicBezTo>
                  <a:pt x="97" y="181"/>
                  <a:pt x="98" y="186"/>
                  <a:pt x="97" y="191"/>
                </a:cubicBezTo>
                <a:cubicBezTo>
                  <a:pt x="96" y="193"/>
                  <a:pt x="94" y="196"/>
                  <a:pt x="94" y="199"/>
                </a:cubicBezTo>
                <a:cubicBezTo>
                  <a:pt x="94" y="201"/>
                  <a:pt x="94" y="204"/>
                  <a:pt x="94" y="207"/>
                </a:cubicBezTo>
                <a:cubicBezTo>
                  <a:pt x="95" y="209"/>
                  <a:pt x="95" y="215"/>
                  <a:pt x="97" y="215"/>
                </a:cubicBezTo>
                <a:cubicBezTo>
                  <a:pt x="102" y="214"/>
                  <a:pt x="105" y="215"/>
                  <a:pt x="106" y="209"/>
                </a:cubicBezTo>
                <a:cubicBezTo>
                  <a:pt x="106" y="208"/>
                  <a:pt x="106" y="208"/>
                  <a:pt x="105" y="207"/>
                </a:cubicBezTo>
                <a:cubicBezTo>
                  <a:pt x="104" y="202"/>
                  <a:pt x="111" y="187"/>
                  <a:pt x="115" y="185"/>
                </a:cubicBezTo>
                <a:cubicBezTo>
                  <a:pt x="118" y="182"/>
                  <a:pt x="121" y="180"/>
                  <a:pt x="125" y="177"/>
                </a:cubicBezTo>
                <a:cubicBezTo>
                  <a:pt x="129" y="173"/>
                  <a:pt x="131" y="168"/>
                  <a:pt x="129" y="162"/>
                </a:cubicBezTo>
                <a:cubicBezTo>
                  <a:pt x="127" y="157"/>
                  <a:pt x="129" y="153"/>
                  <a:pt x="133" y="149"/>
                </a:cubicBezTo>
                <a:cubicBezTo>
                  <a:pt x="137" y="146"/>
                  <a:pt x="140" y="141"/>
                  <a:pt x="140" y="136"/>
                </a:cubicBezTo>
                <a:cubicBezTo>
                  <a:pt x="139" y="130"/>
                  <a:pt x="136" y="126"/>
                  <a:pt x="131" y="127"/>
                </a:cubicBezTo>
                <a:cubicBezTo>
                  <a:pt x="129" y="127"/>
                  <a:pt x="126" y="128"/>
                  <a:pt x="124" y="129"/>
                </a:cubicBezTo>
                <a:cubicBezTo>
                  <a:pt x="121" y="130"/>
                  <a:pt x="117" y="132"/>
                  <a:pt x="114" y="132"/>
                </a:cubicBezTo>
                <a:cubicBezTo>
                  <a:pt x="109" y="133"/>
                  <a:pt x="106" y="130"/>
                  <a:pt x="104" y="126"/>
                </a:cubicBezTo>
                <a:cubicBezTo>
                  <a:pt x="102" y="123"/>
                  <a:pt x="102" y="123"/>
                  <a:pt x="99" y="125"/>
                </a:cubicBezTo>
                <a:cubicBezTo>
                  <a:pt x="96" y="126"/>
                  <a:pt x="94" y="128"/>
                  <a:pt x="91" y="129"/>
                </a:cubicBezTo>
                <a:cubicBezTo>
                  <a:pt x="89" y="131"/>
                  <a:pt x="87" y="130"/>
                  <a:pt x="85" y="128"/>
                </a:cubicBezTo>
                <a:cubicBezTo>
                  <a:pt x="84" y="127"/>
                  <a:pt x="82" y="126"/>
                  <a:pt x="81" y="125"/>
                </a:cubicBezTo>
                <a:cubicBezTo>
                  <a:pt x="79" y="124"/>
                  <a:pt x="78" y="124"/>
                  <a:pt x="77" y="123"/>
                </a:cubicBezTo>
                <a:cubicBezTo>
                  <a:pt x="76" y="122"/>
                  <a:pt x="74" y="120"/>
                  <a:pt x="74" y="119"/>
                </a:cubicBezTo>
                <a:cubicBezTo>
                  <a:pt x="74" y="117"/>
                  <a:pt x="76" y="115"/>
                  <a:pt x="78" y="115"/>
                </a:cubicBezTo>
                <a:cubicBezTo>
                  <a:pt x="80" y="114"/>
                  <a:pt x="83" y="114"/>
                  <a:pt x="86" y="113"/>
                </a:cubicBezTo>
                <a:cubicBezTo>
                  <a:pt x="88" y="113"/>
                  <a:pt x="89" y="112"/>
                  <a:pt x="90" y="112"/>
                </a:cubicBezTo>
                <a:cubicBezTo>
                  <a:pt x="92" y="111"/>
                  <a:pt x="92" y="110"/>
                  <a:pt x="91" y="109"/>
                </a:cubicBezTo>
                <a:cubicBezTo>
                  <a:pt x="90" y="108"/>
                  <a:pt x="89" y="108"/>
                  <a:pt x="88" y="107"/>
                </a:cubicBezTo>
                <a:cubicBezTo>
                  <a:pt x="84" y="105"/>
                  <a:pt x="80" y="104"/>
                  <a:pt x="75" y="102"/>
                </a:cubicBezTo>
                <a:cubicBezTo>
                  <a:pt x="74" y="102"/>
                  <a:pt x="73" y="101"/>
                  <a:pt x="72" y="100"/>
                </a:cubicBezTo>
                <a:cubicBezTo>
                  <a:pt x="70" y="99"/>
                  <a:pt x="69" y="97"/>
                  <a:pt x="72" y="95"/>
                </a:cubicBezTo>
                <a:cubicBezTo>
                  <a:pt x="81" y="86"/>
                  <a:pt x="93" y="84"/>
                  <a:pt x="103" y="95"/>
                </a:cubicBezTo>
                <a:cubicBezTo>
                  <a:pt x="106" y="98"/>
                  <a:pt x="108" y="103"/>
                  <a:pt x="111" y="106"/>
                </a:cubicBezTo>
                <a:cubicBezTo>
                  <a:pt x="113" y="109"/>
                  <a:pt x="116" y="112"/>
                  <a:pt x="119" y="114"/>
                </a:cubicBezTo>
                <a:cubicBezTo>
                  <a:pt x="120" y="115"/>
                  <a:pt x="123" y="115"/>
                  <a:pt x="124" y="115"/>
                </a:cubicBezTo>
                <a:cubicBezTo>
                  <a:pt x="126" y="114"/>
                  <a:pt x="126" y="111"/>
                  <a:pt x="125" y="109"/>
                </a:cubicBezTo>
                <a:cubicBezTo>
                  <a:pt x="124" y="107"/>
                  <a:pt x="123" y="105"/>
                  <a:pt x="122" y="104"/>
                </a:cubicBezTo>
                <a:cubicBezTo>
                  <a:pt x="116" y="96"/>
                  <a:pt x="117" y="82"/>
                  <a:pt x="128" y="76"/>
                </a:cubicBezTo>
                <a:cubicBezTo>
                  <a:pt x="132" y="74"/>
                  <a:pt x="135" y="72"/>
                  <a:pt x="137" y="67"/>
                </a:cubicBezTo>
                <a:cubicBezTo>
                  <a:pt x="135" y="67"/>
                  <a:pt x="133" y="68"/>
                  <a:pt x="132" y="68"/>
                </a:cubicBezTo>
                <a:cubicBezTo>
                  <a:pt x="123" y="71"/>
                  <a:pt x="129" y="65"/>
                  <a:pt x="133" y="63"/>
                </a:cubicBezTo>
                <a:cubicBezTo>
                  <a:pt x="136" y="63"/>
                  <a:pt x="131" y="61"/>
                  <a:pt x="131" y="61"/>
                </a:cubicBezTo>
                <a:cubicBezTo>
                  <a:pt x="131" y="61"/>
                  <a:pt x="134" y="60"/>
                  <a:pt x="137" y="59"/>
                </a:cubicBezTo>
                <a:cubicBezTo>
                  <a:pt x="139" y="58"/>
                  <a:pt x="142" y="57"/>
                  <a:pt x="143" y="55"/>
                </a:cubicBezTo>
                <a:cubicBezTo>
                  <a:pt x="145" y="54"/>
                  <a:pt x="145" y="52"/>
                  <a:pt x="146" y="51"/>
                </a:cubicBezTo>
                <a:cubicBezTo>
                  <a:pt x="146" y="51"/>
                  <a:pt x="146" y="50"/>
                  <a:pt x="145" y="50"/>
                </a:cubicBezTo>
                <a:cubicBezTo>
                  <a:pt x="143" y="50"/>
                  <a:pt x="141" y="51"/>
                  <a:pt x="139" y="51"/>
                </a:cubicBezTo>
                <a:cubicBezTo>
                  <a:pt x="135" y="51"/>
                  <a:pt x="134" y="51"/>
                  <a:pt x="134" y="47"/>
                </a:cubicBezTo>
                <a:cubicBezTo>
                  <a:pt x="133" y="44"/>
                  <a:pt x="131" y="43"/>
                  <a:pt x="128" y="44"/>
                </a:cubicBezTo>
                <a:cubicBezTo>
                  <a:pt x="127" y="45"/>
                  <a:pt x="125" y="46"/>
                  <a:pt x="123" y="47"/>
                </a:cubicBezTo>
                <a:cubicBezTo>
                  <a:pt x="120" y="50"/>
                  <a:pt x="117" y="49"/>
                  <a:pt x="115" y="45"/>
                </a:cubicBezTo>
                <a:cubicBezTo>
                  <a:pt x="115" y="42"/>
                  <a:pt x="113" y="42"/>
                  <a:pt x="111" y="43"/>
                </a:cubicBezTo>
                <a:cubicBezTo>
                  <a:pt x="110" y="44"/>
                  <a:pt x="109" y="45"/>
                  <a:pt x="108" y="46"/>
                </a:cubicBezTo>
                <a:cubicBezTo>
                  <a:pt x="106" y="47"/>
                  <a:pt x="104" y="48"/>
                  <a:pt x="102" y="48"/>
                </a:cubicBezTo>
                <a:cubicBezTo>
                  <a:pt x="100" y="49"/>
                  <a:pt x="97" y="50"/>
                  <a:pt x="96" y="47"/>
                </a:cubicBezTo>
                <a:cubicBezTo>
                  <a:pt x="95" y="45"/>
                  <a:pt x="96" y="43"/>
                  <a:pt x="98" y="41"/>
                </a:cubicBezTo>
                <a:cubicBezTo>
                  <a:pt x="100" y="39"/>
                  <a:pt x="103" y="38"/>
                  <a:pt x="105" y="37"/>
                </a:cubicBezTo>
                <a:cubicBezTo>
                  <a:pt x="109" y="35"/>
                  <a:pt x="113" y="33"/>
                  <a:pt x="116" y="31"/>
                </a:cubicBezTo>
                <a:cubicBezTo>
                  <a:pt x="119" y="29"/>
                  <a:pt x="120" y="26"/>
                  <a:pt x="119" y="23"/>
                </a:cubicBezTo>
                <a:cubicBezTo>
                  <a:pt x="119" y="20"/>
                  <a:pt x="117" y="19"/>
                  <a:pt x="114" y="21"/>
                </a:cubicBezTo>
                <a:cubicBezTo>
                  <a:pt x="112" y="22"/>
                  <a:pt x="110" y="23"/>
                  <a:pt x="108" y="24"/>
                </a:cubicBezTo>
                <a:cubicBezTo>
                  <a:pt x="107" y="25"/>
                  <a:pt x="105" y="25"/>
                  <a:pt x="103" y="24"/>
                </a:cubicBezTo>
                <a:cubicBezTo>
                  <a:pt x="103" y="24"/>
                  <a:pt x="102" y="23"/>
                  <a:pt x="102" y="22"/>
                </a:cubicBezTo>
                <a:cubicBezTo>
                  <a:pt x="102" y="21"/>
                  <a:pt x="103" y="20"/>
                  <a:pt x="104" y="20"/>
                </a:cubicBezTo>
                <a:cubicBezTo>
                  <a:pt x="109" y="19"/>
                  <a:pt x="114" y="18"/>
                  <a:pt x="119" y="18"/>
                </a:cubicBezTo>
                <a:cubicBezTo>
                  <a:pt x="120" y="18"/>
                  <a:pt x="121" y="18"/>
                  <a:pt x="121" y="19"/>
                </a:cubicBezTo>
                <a:cubicBezTo>
                  <a:pt x="125" y="23"/>
                  <a:pt x="129" y="25"/>
                  <a:pt x="135" y="27"/>
                </a:cubicBezTo>
                <a:cubicBezTo>
                  <a:pt x="139" y="28"/>
                  <a:pt x="139" y="27"/>
                  <a:pt x="140" y="23"/>
                </a:cubicBezTo>
                <a:cubicBezTo>
                  <a:pt x="145" y="22"/>
                  <a:pt x="151" y="19"/>
                  <a:pt x="156" y="22"/>
                </a:cubicBezTo>
                <a:cubicBezTo>
                  <a:pt x="159" y="24"/>
                  <a:pt x="162" y="27"/>
                  <a:pt x="165" y="29"/>
                </a:cubicBezTo>
                <a:cubicBezTo>
                  <a:pt x="165" y="30"/>
                  <a:pt x="165" y="32"/>
                  <a:pt x="165" y="33"/>
                </a:cubicBezTo>
                <a:cubicBezTo>
                  <a:pt x="164" y="35"/>
                  <a:pt x="163" y="36"/>
                  <a:pt x="163" y="38"/>
                </a:cubicBezTo>
                <a:cubicBezTo>
                  <a:pt x="162" y="41"/>
                  <a:pt x="164" y="44"/>
                  <a:pt x="167" y="44"/>
                </a:cubicBezTo>
                <a:cubicBezTo>
                  <a:pt x="168" y="44"/>
                  <a:pt x="169" y="43"/>
                  <a:pt x="171" y="43"/>
                </a:cubicBezTo>
                <a:cubicBezTo>
                  <a:pt x="174" y="43"/>
                  <a:pt x="175" y="44"/>
                  <a:pt x="174" y="48"/>
                </a:cubicBezTo>
                <a:cubicBezTo>
                  <a:pt x="174" y="52"/>
                  <a:pt x="175" y="53"/>
                  <a:pt x="179" y="52"/>
                </a:cubicBezTo>
                <a:cubicBezTo>
                  <a:pt x="181" y="52"/>
                  <a:pt x="182" y="52"/>
                  <a:pt x="183" y="53"/>
                </a:cubicBezTo>
                <a:cubicBezTo>
                  <a:pt x="184" y="53"/>
                  <a:pt x="185" y="54"/>
                  <a:pt x="185" y="54"/>
                </a:cubicBezTo>
                <a:cubicBezTo>
                  <a:pt x="190" y="57"/>
                  <a:pt x="193" y="56"/>
                  <a:pt x="194" y="51"/>
                </a:cubicBezTo>
                <a:cubicBezTo>
                  <a:pt x="194" y="50"/>
                  <a:pt x="194" y="50"/>
                  <a:pt x="194" y="49"/>
                </a:cubicBezTo>
                <a:cubicBezTo>
                  <a:pt x="195" y="47"/>
                  <a:pt x="196" y="46"/>
                  <a:pt x="198" y="48"/>
                </a:cubicBezTo>
                <a:cubicBezTo>
                  <a:pt x="201" y="51"/>
                  <a:pt x="204" y="55"/>
                  <a:pt x="207" y="59"/>
                </a:cubicBezTo>
                <a:cubicBezTo>
                  <a:pt x="204" y="62"/>
                  <a:pt x="204" y="66"/>
                  <a:pt x="204" y="70"/>
                </a:cubicBezTo>
                <a:cubicBezTo>
                  <a:pt x="205" y="75"/>
                  <a:pt x="204" y="78"/>
                  <a:pt x="202" y="82"/>
                </a:cubicBezTo>
                <a:cubicBezTo>
                  <a:pt x="201" y="86"/>
                  <a:pt x="199" y="90"/>
                  <a:pt x="198" y="93"/>
                </a:cubicBezTo>
                <a:cubicBezTo>
                  <a:pt x="196" y="99"/>
                  <a:pt x="198" y="102"/>
                  <a:pt x="204" y="103"/>
                </a:cubicBezTo>
                <a:cubicBezTo>
                  <a:pt x="209" y="104"/>
                  <a:pt x="210" y="105"/>
                  <a:pt x="211" y="111"/>
                </a:cubicBezTo>
                <a:cubicBezTo>
                  <a:pt x="211" y="118"/>
                  <a:pt x="215" y="124"/>
                  <a:pt x="221" y="127"/>
                </a:cubicBezTo>
                <a:cubicBezTo>
                  <a:pt x="223" y="128"/>
                  <a:pt x="224" y="128"/>
                  <a:pt x="226" y="129"/>
                </a:cubicBezTo>
                <a:cubicBezTo>
                  <a:pt x="225" y="140"/>
                  <a:pt x="222" y="152"/>
                  <a:pt x="216" y="16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73" name="Oval 45"/>
          <p:cNvSpPr>
            <a:spLocks noChangeArrowheads="1"/>
          </p:cNvSpPr>
          <p:nvPr/>
        </p:nvSpPr>
        <p:spPr bwMode="auto">
          <a:xfrm>
            <a:off x="3413125" y="1670050"/>
            <a:ext cx="615950" cy="614363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74" name="组合 93"/>
          <p:cNvGrpSpPr>
            <a:grpSpLocks/>
          </p:cNvGrpSpPr>
          <p:nvPr userDrawn="1"/>
        </p:nvGrpSpPr>
        <p:grpSpPr bwMode="auto">
          <a:xfrm>
            <a:off x="3516313" y="1787525"/>
            <a:ext cx="406400" cy="352425"/>
            <a:chOff x="4409943" y="2975668"/>
            <a:chExt cx="406691" cy="352028"/>
          </a:xfrm>
        </p:grpSpPr>
        <p:sp>
          <p:nvSpPr>
            <p:cNvPr id="75" name="Freeform 46"/>
            <p:cNvSpPr>
              <a:spLocks noChangeArrowheads="1"/>
            </p:cNvSpPr>
            <p:nvPr/>
          </p:nvSpPr>
          <p:spPr bwMode="auto">
            <a:xfrm>
              <a:off x="4684777" y="2991525"/>
              <a:ext cx="66723" cy="82457"/>
            </a:xfrm>
            <a:custGeom>
              <a:avLst/>
              <a:gdLst>
                <a:gd name="T0" fmla="*/ 90 w 90"/>
                <a:gd name="T1" fmla="*/ 0 h 113"/>
                <a:gd name="T2" fmla="*/ 0 w 90"/>
                <a:gd name="T3" fmla="*/ 0 h 113"/>
                <a:gd name="T4" fmla="*/ 0 w 90"/>
                <a:gd name="T5" fmla="*/ 40 h 113"/>
                <a:gd name="T6" fmla="*/ 90 w 90"/>
                <a:gd name="T7" fmla="*/ 113 h 113"/>
                <a:gd name="T8" fmla="*/ 90 w 90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3">
                  <a:moveTo>
                    <a:pt x="9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90" y="113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6" name="Freeform 47"/>
            <p:cNvSpPr>
              <a:spLocks noChangeArrowheads="1"/>
            </p:cNvSpPr>
            <p:nvPr/>
          </p:nvSpPr>
          <p:spPr bwMode="auto">
            <a:xfrm>
              <a:off x="4475077" y="3062883"/>
              <a:ext cx="276423" cy="264813"/>
            </a:xfrm>
            <a:custGeom>
              <a:avLst/>
              <a:gdLst>
                <a:gd name="T0" fmla="*/ 379 w 379"/>
                <a:gd name="T1" fmla="*/ 193 h 364"/>
                <a:gd name="T2" fmla="*/ 379 w 379"/>
                <a:gd name="T3" fmla="*/ 153 h 364"/>
                <a:gd name="T4" fmla="*/ 289 w 379"/>
                <a:gd name="T5" fmla="*/ 80 h 364"/>
                <a:gd name="T6" fmla="*/ 190 w 379"/>
                <a:gd name="T7" fmla="*/ 0 h 364"/>
                <a:gd name="T8" fmla="*/ 0 w 379"/>
                <a:gd name="T9" fmla="*/ 153 h 364"/>
                <a:gd name="T10" fmla="*/ 0 w 379"/>
                <a:gd name="T11" fmla="*/ 364 h 364"/>
                <a:gd name="T12" fmla="*/ 121 w 379"/>
                <a:gd name="T13" fmla="*/ 364 h 364"/>
                <a:gd name="T14" fmla="*/ 121 w 379"/>
                <a:gd name="T15" fmla="*/ 158 h 364"/>
                <a:gd name="T16" fmla="*/ 261 w 379"/>
                <a:gd name="T17" fmla="*/ 158 h 364"/>
                <a:gd name="T18" fmla="*/ 261 w 379"/>
                <a:gd name="T19" fmla="*/ 364 h 364"/>
                <a:gd name="T20" fmla="*/ 379 w 379"/>
                <a:gd name="T21" fmla="*/ 364 h 364"/>
                <a:gd name="T22" fmla="*/ 379 w 379"/>
                <a:gd name="T23" fmla="*/ 19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9" h="364">
                  <a:moveTo>
                    <a:pt x="379" y="193"/>
                  </a:moveTo>
                  <a:lnTo>
                    <a:pt x="379" y="153"/>
                  </a:lnTo>
                  <a:lnTo>
                    <a:pt x="289" y="80"/>
                  </a:lnTo>
                  <a:lnTo>
                    <a:pt x="190" y="0"/>
                  </a:lnTo>
                  <a:lnTo>
                    <a:pt x="0" y="153"/>
                  </a:lnTo>
                  <a:lnTo>
                    <a:pt x="0" y="364"/>
                  </a:lnTo>
                  <a:lnTo>
                    <a:pt x="121" y="364"/>
                  </a:lnTo>
                  <a:lnTo>
                    <a:pt x="121" y="158"/>
                  </a:lnTo>
                  <a:lnTo>
                    <a:pt x="261" y="158"/>
                  </a:lnTo>
                  <a:lnTo>
                    <a:pt x="261" y="364"/>
                  </a:lnTo>
                  <a:lnTo>
                    <a:pt x="379" y="364"/>
                  </a:lnTo>
                  <a:lnTo>
                    <a:pt x="379" y="1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77" name="Freeform 48"/>
            <p:cNvSpPr>
              <a:spLocks noChangeArrowheads="1"/>
            </p:cNvSpPr>
            <p:nvPr/>
          </p:nvSpPr>
          <p:spPr bwMode="auto">
            <a:xfrm>
              <a:off x="4409943" y="2975668"/>
              <a:ext cx="406691" cy="207729"/>
            </a:xfrm>
            <a:custGeom>
              <a:avLst/>
              <a:gdLst>
                <a:gd name="T0" fmla="*/ 89 w 558"/>
                <a:gd name="T1" fmla="*/ 253 h 286"/>
                <a:gd name="T2" fmla="*/ 279 w 558"/>
                <a:gd name="T3" fmla="*/ 100 h 286"/>
                <a:gd name="T4" fmla="*/ 378 w 558"/>
                <a:gd name="T5" fmla="*/ 178 h 286"/>
                <a:gd name="T6" fmla="*/ 468 w 558"/>
                <a:gd name="T7" fmla="*/ 253 h 286"/>
                <a:gd name="T8" fmla="*/ 510 w 558"/>
                <a:gd name="T9" fmla="*/ 286 h 286"/>
                <a:gd name="T10" fmla="*/ 558 w 558"/>
                <a:gd name="T11" fmla="*/ 227 h 286"/>
                <a:gd name="T12" fmla="*/ 468 w 558"/>
                <a:gd name="T13" fmla="*/ 154 h 286"/>
                <a:gd name="T14" fmla="*/ 378 w 558"/>
                <a:gd name="T15" fmla="*/ 81 h 286"/>
                <a:gd name="T16" fmla="*/ 279 w 558"/>
                <a:gd name="T17" fmla="*/ 0 h 286"/>
                <a:gd name="T18" fmla="*/ 0 w 558"/>
                <a:gd name="T19" fmla="*/ 227 h 286"/>
                <a:gd name="T20" fmla="*/ 49 w 558"/>
                <a:gd name="T21" fmla="*/ 286 h 286"/>
                <a:gd name="T22" fmla="*/ 89 w 558"/>
                <a:gd name="T23" fmla="*/ 25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8" h="286">
                  <a:moveTo>
                    <a:pt x="89" y="253"/>
                  </a:moveTo>
                  <a:lnTo>
                    <a:pt x="279" y="100"/>
                  </a:lnTo>
                  <a:lnTo>
                    <a:pt x="378" y="178"/>
                  </a:lnTo>
                  <a:lnTo>
                    <a:pt x="468" y="253"/>
                  </a:lnTo>
                  <a:lnTo>
                    <a:pt x="510" y="286"/>
                  </a:lnTo>
                  <a:lnTo>
                    <a:pt x="558" y="227"/>
                  </a:lnTo>
                  <a:lnTo>
                    <a:pt x="468" y="154"/>
                  </a:lnTo>
                  <a:lnTo>
                    <a:pt x="378" y="81"/>
                  </a:lnTo>
                  <a:lnTo>
                    <a:pt x="279" y="0"/>
                  </a:lnTo>
                  <a:lnTo>
                    <a:pt x="0" y="227"/>
                  </a:lnTo>
                  <a:lnTo>
                    <a:pt x="49" y="286"/>
                  </a:lnTo>
                  <a:lnTo>
                    <a:pt x="89" y="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sp>
        <p:nvSpPr>
          <p:cNvPr id="78" name="Oval 49"/>
          <p:cNvSpPr>
            <a:spLocks noChangeArrowheads="1"/>
          </p:cNvSpPr>
          <p:nvPr/>
        </p:nvSpPr>
        <p:spPr bwMode="auto">
          <a:xfrm>
            <a:off x="133350" y="3257550"/>
            <a:ext cx="606425" cy="609600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79" name="组合 98"/>
          <p:cNvGrpSpPr>
            <a:grpSpLocks/>
          </p:cNvGrpSpPr>
          <p:nvPr userDrawn="1"/>
        </p:nvGrpSpPr>
        <p:grpSpPr bwMode="auto">
          <a:xfrm>
            <a:off x="222250" y="3402013"/>
            <a:ext cx="427038" cy="344487"/>
            <a:chOff x="1513542" y="4408563"/>
            <a:chExt cx="425641" cy="344740"/>
          </a:xfrm>
        </p:grpSpPr>
        <p:sp>
          <p:nvSpPr>
            <p:cNvPr id="80" name="Freeform 50"/>
            <p:cNvSpPr>
              <a:spLocks noChangeArrowheads="1"/>
            </p:cNvSpPr>
            <p:nvPr/>
          </p:nvSpPr>
          <p:spPr bwMode="auto">
            <a:xfrm>
              <a:off x="1513542" y="4489584"/>
              <a:ext cx="306967" cy="263719"/>
            </a:xfrm>
            <a:custGeom>
              <a:avLst/>
              <a:gdLst>
                <a:gd name="T0" fmla="*/ 45 w 421"/>
                <a:gd name="T1" fmla="*/ 362 h 362"/>
                <a:gd name="T2" fmla="*/ 118 w 421"/>
                <a:gd name="T3" fmla="*/ 281 h 362"/>
                <a:gd name="T4" fmla="*/ 421 w 421"/>
                <a:gd name="T5" fmla="*/ 281 h 362"/>
                <a:gd name="T6" fmla="*/ 421 w 421"/>
                <a:gd name="T7" fmla="*/ 199 h 362"/>
                <a:gd name="T8" fmla="*/ 146 w 421"/>
                <a:gd name="T9" fmla="*/ 199 h 362"/>
                <a:gd name="T10" fmla="*/ 132 w 421"/>
                <a:gd name="T11" fmla="*/ 199 h 362"/>
                <a:gd name="T12" fmla="*/ 132 w 421"/>
                <a:gd name="T13" fmla="*/ 182 h 362"/>
                <a:gd name="T14" fmla="*/ 132 w 421"/>
                <a:gd name="T15" fmla="*/ 0 h 362"/>
                <a:gd name="T16" fmla="*/ 0 w 421"/>
                <a:gd name="T17" fmla="*/ 0 h 362"/>
                <a:gd name="T18" fmla="*/ 0 w 421"/>
                <a:gd name="T19" fmla="*/ 281 h 362"/>
                <a:gd name="T20" fmla="*/ 45 w 421"/>
                <a:gd name="T21" fmla="*/ 281 h 362"/>
                <a:gd name="T22" fmla="*/ 45 w 421"/>
                <a:gd name="T23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1" h="362">
                  <a:moveTo>
                    <a:pt x="45" y="362"/>
                  </a:moveTo>
                  <a:lnTo>
                    <a:pt x="118" y="281"/>
                  </a:lnTo>
                  <a:lnTo>
                    <a:pt x="421" y="281"/>
                  </a:lnTo>
                  <a:lnTo>
                    <a:pt x="421" y="199"/>
                  </a:lnTo>
                  <a:lnTo>
                    <a:pt x="146" y="199"/>
                  </a:lnTo>
                  <a:lnTo>
                    <a:pt x="132" y="199"/>
                  </a:lnTo>
                  <a:lnTo>
                    <a:pt x="132" y="182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281"/>
                  </a:lnTo>
                  <a:lnTo>
                    <a:pt x="45" y="281"/>
                  </a:lnTo>
                  <a:lnTo>
                    <a:pt x="45" y="3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1" name="Freeform 51"/>
            <p:cNvSpPr>
              <a:spLocks noEditPoints="1" noChangeArrowheads="1"/>
            </p:cNvSpPr>
            <p:nvPr/>
          </p:nvSpPr>
          <p:spPr bwMode="auto">
            <a:xfrm>
              <a:off x="1622722" y="4408563"/>
              <a:ext cx="316461" cy="273251"/>
            </a:xfrm>
            <a:custGeom>
              <a:avLst/>
              <a:gdLst>
                <a:gd name="T0" fmla="*/ 132 w 184"/>
                <a:gd name="T1" fmla="*/ 124 h 159"/>
                <a:gd name="T2" fmla="*/ 165 w 184"/>
                <a:gd name="T3" fmla="*/ 159 h 159"/>
                <a:gd name="T4" fmla="*/ 165 w 184"/>
                <a:gd name="T5" fmla="*/ 124 h 159"/>
                <a:gd name="T6" fmla="*/ 184 w 184"/>
                <a:gd name="T7" fmla="*/ 124 h 159"/>
                <a:gd name="T8" fmla="*/ 184 w 184"/>
                <a:gd name="T9" fmla="*/ 0 h 159"/>
                <a:gd name="T10" fmla="*/ 0 w 184"/>
                <a:gd name="T11" fmla="*/ 0 h 159"/>
                <a:gd name="T12" fmla="*/ 0 w 184"/>
                <a:gd name="T13" fmla="*/ 47 h 159"/>
                <a:gd name="T14" fmla="*/ 0 w 184"/>
                <a:gd name="T15" fmla="*/ 124 h 159"/>
                <a:gd name="T16" fmla="*/ 115 w 184"/>
                <a:gd name="T17" fmla="*/ 124 h 159"/>
                <a:gd name="T18" fmla="*/ 132 w 184"/>
                <a:gd name="T19" fmla="*/ 124 h 159"/>
                <a:gd name="T20" fmla="*/ 154 w 184"/>
                <a:gd name="T21" fmla="*/ 49 h 159"/>
                <a:gd name="T22" fmla="*/ 168 w 184"/>
                <a:gd name="T23" fmla="*/ 63 h 159"/>
                <a:gd name="T24" fmla="*/ 154 w 184"/>
                <a:gd name="T25" fmla="*/ 77 h 159"/>
                <a:gd name="T26" fmla="*/ 140 w 184"/>
                <a:gd name="T27" fmla="*/ 63 h 159"/>
                <a:gd name="T28" fmla="*/ 154 w 184"/>
                <a:gd name="T29" fmla="*/ 49 h 159"/>
                <a:gd name="T30" fmla="*/ 36 w 184"/>
                <a:gd name="T31" fmla="*/ 77 h 159"/>
                <a:gd name="T32" fmla="*/ 22 w 184"/>
                <a:gd name="T33" fmla="*/ 63 h 159"/>
                <a:gd name="T34" fmla="*/ 36 w 184"/>
                <a:gd name="T35" fmla="*/ 49 h 159"/>
                <a:gd name="T36" fmla="*/ 50 w 184"/>
                <a:gd name="T37" fmla="*/ 63 h 159"/>
                <a:gd name="T38" fmla="*/ 36 w 184"/>
                <a:gd name="T39" fmla="*/ 77 h 159"/>
                <a:gd name="T40" fmla="*/ 75 w 184"/>
                <a:gd name="T41" fmla="*/ 77 h 159"/>
                <a:gd name="T42" fmla="*/ 61 w 184"/>
                <a:gd name="T43" fmla="*/ 63 h 159"/>
                <a:gd name="T44" fmla="*/ 75 w 184"/>
                <a:gd name="T45" fmla="*/ 49 h 159"/>
                <a:gd name="T46" fmla="*/ 89 w 184"/>
                <a:gd name="T47" fmla="*/ 63 h 159"/>
                <a:gd name="T48" fmla="*/ 75 w 184"/>
                <a:gd name="T49" fmla="*/ 77 h 159"/>
                <a:gd name="T50" fmla="*/ 115 w 184"/>
                <a:gd name="T51" fmla="*/ 77 h 159"/>
                <a:gd name="T52" fmla="*/ 100 w 184"/>
                <a:gd name="T53" fmla="*/ 63 h 159"/>
                <a:gd name="T54" fmla="*/ 115 w 184"/>
                <a:gd name="T55" fmla="*/ 49 h 159"/>
                <a:gd name="T56" fmla="*/ 115 w 184"/>
                <a:gd name="T57" fmla="*/ 49 h 159"/>
                <a:gd name="T58" fmla="*/ 129 w 184"/>
                <a:gd name="T59" fmla="*/ 63 h 159"/>
                <a:gd name="T60" fmla="*/ 115 w 184"/>
                <a:gd name="T61" fmla="*/ 77 h 159"/>
                <a:gd name="T62" fmla="*/ 115 w 184"/>
                <a:gd name="T63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4" h="159">
                  <a:moveTo>
                    <a:pt x="132" y="124"/>
                  </a:moveTo>
                  <a:cubicBezTo>
                    <a:pt x="165" y="159"/>
                    <a:pt x="165" y="159"/>
                    <a:pt x="165" y="159"/>
                  </a:cubicBezTo>
                  <a:cubicBezTo>
                    <a:pt x="165" y="124"/>
                    <a:pt x="165" y="124"/>
                    <a:pt x="165" y="124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15" y="124"/>
                    <a:pt x="115" y="124"/>
                    <a:pt x="115" y="124"/>
                  </a:cubicBezTo>
                  <a:lnTo>
                    <a:pt x="132" y="124"/>
                  </a:lnTo>
                  <a:close/>
                  <a:moveTo>
                    <a:pt x="154" y="49"/>
                  </a:moveTo>
                  <a:cubicBezTo>
                    <a:pt x="162" y="49"/>
                    <a:pt x="168" y="56"/>
                    <a:pt x="168" y="63"/>
                  </a:cubicBezTo>
                  <a:cubicBezTo>
                    <a:pt x="168" y="71"/>
                    <a:pt x="162" y="77"/>
                    <a:pt x="154" y="77"/>
                  </a:cubicBezTo>
                  <a:cubicBezTo>
                    <a:pt x="146" y="77"/>
                    <a:pt x="140" y="71"/>
                    <a:pt x="140" y="63"/>
                  </a:cubicBezTo>
                  <a:cubicBezTo>
                    <a:pt x="140" y="56"/>
                    <a:pt x="146" y="49"/>
                    <a:pt x="154" y="49"/>
                  </a:cubicBezTo>
                  <a:moveTo>
                    <a:pt x="36" y="77"/>
                  </a:moveTo>
                  <a:cubicBezTo>
                    <a:pt x="28" y="77"/>
                    <a:pt x="22" y="71"/>
                    <a:pt x="22" y="63"/>
                  </a:cubicBezTo>
                  <a:cubicBezTo>
                    <a:pt x="22" y="56"/>
                    <a:pt x="28" y="49"/>
                    <a:pt x="36" y="49"/>
                  </a:cubicBezTo>
                  <a:cubicBezTo>
                    <a:pt x="44" y="49"/>
                    <a:pt x="50" y="56"/>
                    <a:pt x="50" y="63"/>
                  </a:cubicBezTo>
                  <a:cubicBezTo>
                    <a:pt x="50" y="71"/>
                    <a:pt x="44" y="77"/>
                    <a:pt x="36" y="77"/>
                  </a:cubicBezTo>
                  <a:moveTo>
                    <a:pt x="75" y="77"/>
                  </a:moveTo>
                  <a:cubicBezTo>
                    <a:pt x="67" y="77"/>
                    <a:pt x="61" y="71"/>
                    <a:pt x="61" y="63"/>
                  </a:cubicBezTo>
                  <a:cubicBezTo>
                    <a:pt x="61" y="56"/>
                    <a:pt x="67" y="49"/>
                    <a:pt x="75" y="49"/>
                  </a:cubicBezTo>
                  <a:cubicBezTo>
                    <a:pt x="83" y="49"/>
                    <a:pt x="89" y="56"/>
                    <a:pt x="89" y="63"/>
                  </a:cubicBezTo>
                  <a:cubicBezTo>
                    <a:pt x="89" y="71"/>
                    <a:pt x="83" y="77"/>
                    <a:pt x="75" y="77"/>
                  </a:cubicBezTo>
                  <a:moveTo>
                    <a:pt x="115" y="77"/>
                  </a:moveTo>
                  <a:cubicBezTo>
                    <a:pt x="107" y="77"/>
                    <a:pt x="100" y="71"/>
                    <a:pt x="100" y="63"/>
                  </a:cubicBezTo>
                  <a:cubicBezTo>
                    <a:pt x="100" y="56"/>
                    <a:pt x="107" y="49"/>
                    <a:pt x="115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23" y="50"/>
                    <a:pt x="129" y="56"/>
                    <a:pt x="129" y="63"/>
                  </a:cubicBezTo>
                  <a:cubicBezTo>
                    <a:pt x="129" y="71"/>
                    <a:pt x="123" y="77"/>
                    <a:pt x="115" y="77"/>
                  </a:cubicBezTo>
                  <a:cubicBezTo>
                    <a:pt x="115" y="77"/>
                    <a:pt x="115" y="77"/>
                    <a:pt x="115" y="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</p:grpSp>
      <p:grpSp>
        <p:nvGrpSpPr>
          <p:cNvPr id="82" name="组合 101"/>
          <p:cNvGrpSpPr>
            <a:grpSpLocks/>
          </p:cNvGrpSpPr>
          <p:nvPr userDrawn="1"/>
        </p:nvGrpSpPr>
        <p:grpSpPr bwMode="auto">
          <a:xfrm>
            <a:off x="1776413" y="2657475"/>
            <a:ext cx="409575" cy="412750"/>
            <a:chOff x="1824505" y="2549841"/>
            <a:chExt cx="410336" cy="412522"/>
          </a:xfrm>
        </p:grpSpPr>
        <p:sp>
          <p:nvSpPr>
            <p:cNvPr id="83" name="Oval 52"/>
            <p:cNvSpPr>
              <a:spLocks noChangeArrowheads="1"/>
            </p:cNvSpPr>
            <p:nvPr/>
          </p:nvSpPr>
          <p:spPr bwMode="auto">
            <a:xfrm>
              <a:off x="1824505" y="2549841"/>
              <a:ext cx="410336" cy="412522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" name="Rectangle 53"/>
            <p:cNvSpPr>
              <a:spLocks noChangeArrowheads="1"/>
            </p:cNvSpPr>
            <p:nvPr/>
          </p:nvSpPr>
          <p:spPr bwMode="auto">
            <a:xfrm>
              <a:off x="2064662" y="2664078"/>
              <a:ext cx="46124" cy="20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" name="Freeform 54"/>
            <p:cNvSpPr>
              <a:spLocks noEditPoints="1" noChangeArrowheads="1"/>
            </p:cNvSpPr>
            <p:nvPr userDrawn="1"/>
          </p:nvSpPr>
          <p:spPr bwMode="auto">
            <a:xfrm>
              <a:off x="1894485" y="2691051"/>
              <a:ext cx="244929" cy="179288"/>
            </a:xfrm>
            <a:custGeom>
              <a:avLst/>
              <a:gdLst>
                <a:gd name="T0" fmla="*/ 0 w 142"/>
                <a:gd name="T1" fmla="*/ 104 h 104"/>
                <a:gd name="T2" fmla="*/ 142 w 142"/>
                <a:gd name="T3" fmla="*/ 104 h 104"/>
                <a:gd name="T4" fmla="*/ 142 w 142"/>
                <a:gd name="T5" fmla="*/ 0 h 104"/>
                <a:gd name="T6" fmla="*/ 0 w 142"/>
                <a:gd name="T7" fmla="*/ 0 h 104"/>
                <a:gd name="T8" fmla="*/ 0 w 142"/>
                <a:gd name="T9" fmla="*/ 104 h 104"/>
                <a:gd name="T10" fmla="*/ 98 w 142"/>
                <a:gd name="T11" fmla="*/ 11 h 104"/>
                <a:gd name="T12" fmla="*/ 127 w 142"/>
                <a:gd name="T13" fmla="*/ 11 h 104"/>
                <a:gd name="T14" fmla="*/ 127 w 142"/>
                <a:gd name="T15" fmla="*/ 29 h 104"/>
                <a:gd name="T16" fmla="*/ 98 w 142"/>
                <a:gd name="T17" fmla="*/ 29 h 104"/>
                <a:gd name="T18" fmla="*/ 98 w 142"/>
                <a:gd name="T19" fmla="*/ 11 h 104"/>
                <a:gd name="T20" fmla="*/ 12 w 142"/>
                <a:gd name="T21" fmla="*/ 52 h 104"/>
                <a:gd name="T22" fmla="*/ 13 w 142"/>
                <a:gd name="T23" fmla="*/ 48 h 104"/>
                <a:gd name="T24" fmla="*/ 13 w 142"/>
                <a:gd name="T25" fmla="*/ 44 h 104"/>
                <a:gd name="T26" fmla="*/ 16 w 142"/>
                <a:gd name="T27" fmla="*/ 36 h 104"/>
                <a:gd name="T28" fmla="*/ 17 w 142"/>
                <a:gd name="T29" fmla="*/ 32 h 104"/>
                <a:gd name="T30" fmla="*/ 19 w 142"/>
                <a:gd name="T31" fmla="*/ 29 h 104"/>
                <a:gd name="T32" fmla="*/ 22 w 142"/>
                <a:gd name="T33" fmla="*/ 26 h 104"/>
                <a:gd name="T34" fmla="*/ 24 w 142"/>
                <a:gd name="T35" fmla="*/ 24 h 104"/>
                <a:gd name="T36" fmla="*/ 53 w 142"/>
                <a:gd name="T37" fmla="*/ 11 h 104"/>
                <a:gd name="T38" fmla="*/ 83 w 142"/>
                <a:gd name="T39" fmla="*/ 24 h 104"/>
                <a:gd name="T40" fmla="*/ 87 w 142"/>
                <a:gd name="T41" fmla="*/ 29 h 104"/>
                <a:gd name="T42" fmla="*/ 89 w 142"/>
                <a:gd name="T43" fmla="*/ 32 h 104"/>
                <a:gd name="T44" fmla="*/ 91 w 142"/>
                <a:gd name="T45" fmla="*/ 36 h 104"/>
                <a:gd name="T46" fmla="*/ 93 w 142"/>
                <a:gd name="T47" fmla="*/ 44 h 104"/>
                <a:gd name="T48" fmla="*/ 94 w 142"/>
                <a:gd name="T49" fmla="*/ 48 h 104"/>
                <a:gd name="T50" fmla="*/ 94 w 142"/>
                <a:gd name="T51" fmla="*/ 52 h 104"/>
                <a:gd name="T52" fmla="*/ 91 w 142"/>
                <a:gd name="T53" fmla="*/ 66 h 104"/>
                <a:gd name="T54" fmla="*/ 87 w 142"/>
                <a:gd name="T55" fmla="*/ 75 h 104"/>
                <a:gd name="T56" fmla="*/ 83 w 142"/>
                <a:gd name="T57" fmla="*/ 79 h 104"/>
                <a:gd name="T58" fmla="*/ 53 w 142"/>
                <a:gd name="T59" fmla="*/ 93 h 104"/>
                <a:gd name="T60" fmla="*/ 41 w 142"/>
                <a:gd name="T61" fmla="*/ 91 h 104"/>
                <a:gd name="T62" fmla="*/ 32 w 142"/>
                <a:gd name="T63" fmla="*/ 87 h 104"/>
                <a:gd name="T64" fmla="*/ 29 w 142"/>
                <a:gd name="T65" fmla="*/ 85 h 104"/>
                <a:gd name="T66" fmla="*/ 27 w 142"/>
                <a:gd name="T67" fmla="*/ 83 h 104"/>
                <a:gd name="T68" fmla="*/ 24 w 142"/>
                <a:gd name="T69" fmla="*/ 81 h 104"/>
                <a:gd name="T70" fmla="*/ 22 w 142"/>
                <a:gd name="T71" fmla="*/ 78 h 104"/>
                <a:gd name="T72" fmla="*/ 21 w 142"/>
                <a:gd name="T73" fmla="*/ 77 h 104"/>
                <a:gd name="T74" fmla="*/ 19 w 142"/>
                <a:gd name="T75" fmla="*/ 75 h 104"/>
                <a:gd name="T76" fmla="*/ 17 w 142"/>
                <a:gd name="T77" fmla="*/ 71 h 104"/>
                <a:gd name="T78" fmla="*/ 15 w 142"/>
                <a:gd name="T79" fmla="*/ 66 h 104"/>
                <a:gd name="T80" fmla="*/ 12 w 142"/>
                <a:gd name="T81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104">
                  <a:moveTo>
                    <a:pt x="0" y="104"/>
                  </a:moveTo>
                  <a:cubicBezTo>
                    <a:pt x="142" y="104"/>
                    <a:pt x="142" y="104"/>
                    <a:pt x="142" y="104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  <a:moveTo>
                    <a:pt x="98" y="11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98" y="29"/>
                    <a:pt x="98" y="29"/>
                    <a:pt x="98" y="29"/>
                  </a:cubicBezTo>
                  <a:lnTo>
                    <a:pt x="98" y="11"/>
                  </a:lnTo>
                  <a:close/>
                  <a:moveTo>
                    <a:pt x="12" y="52"/>
                  </a:moveTo>
                  <a:cubicBezTo>
                    <a:pt x="12" y="50"/>
                    <a:pt x="13" y="49"/>
                    <a:pt x="13" y="48"/>
                  </a:cubicBezTo>
                  <a:cubicBezTo>
                    <a:pt x="13" y="46"/>
                    <a:pt x="13" y="45"/>
                    <a:pt x="13" y="44"/>
                  </a:cubicBezTo>
                  <a:cubicBezTo>
                    <a:pt x="14" y="41"/>
                    <a:pt x="15" y="38"/>
                    <a:pt x="16" y="36"/>
                  </a:cubicBezTo>
                  <a:cubicBezTo>
                    <a:pt x="16" y="35"/>
                    <a:pt x="17" y="34"/>
                    <a:pt x="17" y="32"/>
                  </a:cubicBezTo>
                  <a:cubicBezTo>
                    <a:pt x="18" y="31"/>
                    <a:pt x="19" y="30"/>
                    <a:pt x="19" y="29"/>
                  </a:cubicBezTo>
                  <a:cubicBezTo>
                    <a:pt x="20" y="28"/>
                    <a:pt x="21" y="27"/>
                    <a:pt x="22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31" y="16"/>
                    <a:pt x="42" y="11"/>
                    <a:pt x="53" y="11"/>
                  </a:cubicBezTo>
                  <a:cubicBezTo>
                    <a:pt x="65" y="11"/>
                    <a:pt x="76" y="16"/>
                    <a:pt x="83" y="24"/>
                  </a:cubicBezTo>
                  <a:cubicBezTo>
                    <a:pt x="85" y="26"/>
                    <a:pt x="86" y="27"/>
                    <a:pt x="87" y="29"/>
                  </a:cubicBezTo>
                  <a:cubicBezTo>
                    <a:pt x="88" y="30"/>
                    <a:pt x="88" y="31"/>
                    <a:pt x="89" y="32"/>
                  </a:cubicBezTo>
                  <a:cubicBezTo>
                    <a:pt x="90" y="34"/>
                    <a:pt x="90" y="35"/>
                    <a:pt x="91" y="36"/>
                  </a:cubicBezTo>
                  <a:cubicBezTo>
                    <a:pt x="92" y="38"/>
                    <a:pt x="93" y="41"/>
                    <a:pt x="93" y="44"/>
                  </a:cubicBezTo>
                  <a:cubicBezTo>
                    <a:pt x="93" y="45"/>
                    <a:pt x="94" y="46"/>
                    <a:pt x="94" y="48"/>
                  </a:cubicBezTo>
                  <a:cubicBezTo>
                    <a:pt x="94" y="49"/>
                    <a:pt x="94" y="50"/>
                    <a:pt x="94" y="52"/>
                  </a:cubicBezTo>
                  <a:cubicBezTo>
                    <a:pt x="94" y="57"/>
                    <a:pt x="93" y="62"/>
                    <a:pt x="91" y="66"/>
                  </a:cubicBezTo>
                  <a:cubicBezTo>
                    <a:pt x="90" y="69"/>
                    <a:pt x="89" y="72"/>
                    <a:pt x="87" y="75"/>
                  </a:cubicBezTo>
                  <a:cubicBezTo>
                    <a:pt x="86" y="76"/>
                    <a:pt x="85" y="78"/>
                    <a:pt x="83" y="79"/>
                  </a:cubicBezTo>
                  <a:cubicBezTo>
                    <a:pt x="76" y="87"/>
                    <a:pt x="65" y="93"/>
                    <a:pt x="53" y="93"/>
                  </a:cubicBezTo>
                  <a:cubicBezTo>
                    <a:pt x="49" y="93"/>
                    <a:pt x="45" y="92"/>
                    <a:pt x="41" y="91"/>
                  </a:cubicBezTo>
                  <a:cubicBezTo>
                    <a:pt x="38" y="90"/>
                    <a:pt x="35" y="88"/>
                    <a:pt x="32" y="87"/>
                  </a:cubicBezTo>
                  <a:cubicBezTo>
                    <a:pt x="31" y="86"/>
                    <a:pt x="30" y="85"/>
                    <a:pt x="29" y="85"/>
                  </a:cubicBezTo>
                  <a:cubicBezTo>
                    <a:pt x="28" y="84"/>
                    <a:pt x="28" y="84"/>
                    <a:pt x="27" y="83"/>
                  </a:cubicBezTo>
                  <a:cubicBezTo>
                    <a:pt x="26" y="82"/>
                    <a:pt x="25" y="82"/>
                    <a:pt x="24" y="81"/>
                  </a:cubicBezTo>
                  <a:cubicBezTo>
                    <a:pt x="24" y="80"/>
                    <a:pt x="23" y="79"/>
                    <a:pt x="22" y="78"/>
                  </a:cubicBezTo>
                  <a:cubicBezTo>
                    <a:pt x="22" y="78"/>
                    <a:pt x="21" y="77"/>
                    <a:pt x="21" y="77"/>
                  </a:cubicBezTo>
                  <a:cubicBezTo>
                    <a:pt x="20" y="76"/>
                    <a:pt x="20" y="75"/>
                    <a:pt x="19" y="75"/>
                  </a:cubicBezTo>
                  <a:cubicBezTo>
                    <a:pt x="19" y="74"/>
                    <a:pt x="18" y="72"/>
                    <a:pt x="17" y="71"/>
                  </a:cubicBezTo>
                  <a:cubicBezTo>
                    <a:pt x="16" y="70"/>
                    <a:pt x="16" y="68"/>
                    <a:pt x="15" y="66"/>
                  </a:cubicBezTo>
                  <a:cubicBezTo>
                    <a:pt x="13" y="62"/>
                    <a:pt x="12" y="57"/>
                    <a:pt x="12" y="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6" name="Oval 55"/>
            <p:cNvSpPr>
              <a:spLocks noChangeArrowheads="1"/>
            </p:cNvSpPr>
            <p:nvPr/>
          </p:nvSpPr>
          <p:spPr bwMode="auto">
            <a:xfrm>
              <a:off x="1935836" y="2729130"/>
              <a:ext cx="100198" cy="101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Oval 56"/>
          <p:cNvSpPr>
            <a:spLocks noChangeArrowheads="1"/>
          </p:cNvSpPr>
          <p:nvPr/>
        </p:nvSpPr>
        <p:spPr bwMode="auto">
          <a:xfrm>
            <a:off x="1323975" y="776288"/>
            <a:ext cx="590550" cy="590550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88" name="组合 107"/>
          <p:cNvGrpSpPr>
            <a:grpSpLocks/>
          </p:cNvGrpSpPr>
          <p:nvPr userDrawn="1"/>
        </p:nvGrpSpPr>
        <p:grpSpPr bwMode="auto">
          <a:xfrm>
            <a:off x="1408113" y="954088"/>
            <a:ext cx="428625" cy="309562"/>
            <a:chOff x="2514964" y="2144793"/>
            <a:chExt cx="429286" cy="310484"/>
          </a:xfrm>
        </p:grpSpPr>
        <p:sp>
          <p:nvSpPr>
            <p:cNvPr id="89" name="Freeform 57"/>
            <p:cNvSpPr>
              <a:spLocks noChangeArrowheads="1"/>
            </p:cNvSpPr>
            <p:nvPr/>
          </p:nvSpPr>
          <p:spPr bwMode="auto">
            <a:xfrm>
              <a:off x="2638980" y="2340637"/>
              <a:ext cx="87447" cy="38213"/>
            </a:xfrm>
            <a:custGeom>
              <a:avLst/>
              <a:gdLst>
                <a:gd name="T0" fmla="*/ 116 w 121"/>
                <a:gd name="T1" fmla="*/ 54 h 54"/>
                <a:gd name="T2" fmla="*/ 121 w 121"/>
                <a:gd name="T3" fmla="*/ 0 h 54"/>
                <a:gd name="T4" fmla="*/ 0 w 121"/>
                <a:gd name="T5" fmla="*/ 0 h 54"/>
                <a:gd name="T6" fmla="*/ 5 w 121"/>
                <a:gd name="T7" fmla="*/ 54 h 54"/>
                <a:gd name="T8" fmla="*/ 116 w 121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54">
                  <a:moveTo>
                    <a:pt x="116" y="54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5" y="54"/>
                  </a:lnTo>
                  <a:lnTo>
                    <a:pt x="11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0" name="Freeform 58"/>
            <p:cNvSpPr>
              <a:spLocks noChangeArrowheads="1"/>
            </p:cNvSpPr>
            <p:nvPr/>
          </p:nvSpPr>
          <p:spPr bwMode="auto">
            <a:xfrm>
              <a:off x="2740737" y="2262618"/>
              <a:ext cx="96986" cy="65281"/>
            </a:xfrm>
            <a:custGeom>
              <a:avLst/>
              <a:gdLst>
                <a:gd name="T0" fmla="*/ 0 w 132"/>
                <a:gd name="T1" fmla="*/ 90 h 90"/>
                <a:gd name="T2" fmla="*/ 109 w 132"/>
                <a:gd name="T3" fmla="*/ 90 h 90"/>
                <a:gd name="T4" fmla="*/ 132 w 132"/>
                <a:gd name="T5" fmla="*/ 0 h 90"/>
                <a:gd name="T6" fmla="*/ 7 w 132"/>
                <a:gd name="T7" fmla="*/ 0 h 90"/>
                <a:gd name="T8" fmla="*/ 0 w 13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0">
                  <a:moveTo>
                    <a:pt x="0" y="90"/>
                  </a:moveTo>
                  <a:lnTo>
                    <a:pt x="109" y="90"/>
                  </a:lnTo>
                  <a:lnTo>
                    <a:pt x="132" y="0"/>
                  </a:lnTo>
                  <a:lnTo>
                    <a:pt x="7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1" name="Freeform 59"/>
            <p:cNvSpPr>
              <a:spLocks noChangeArrowheads="1"/>
            </p:cNvSpPr>
            <p:nvPr/>
          </p:nvSpPr>
          <p:spPr bwMode="auto">
            <a:xfrm>
              <a:off x="2549943" y="2340637"/>
              <a:ext cx="79497" cy="38213"/>
            </a:xfrm>
            <a:custGeom>
              <a:avLst/>
              <a:gdLst>
                <a:gd name="T0" fmla="*/ 0 w 111"/>
                <a:gd name="T1" fmla="*/ 0 h 54"/>
                <a:gd name="T2" fmla="*/ 12 w 111"/>
                <a:gd name="T3" fmla="*/ 54 h 54"/>
                <a:gd name="T4" fmla="*/ 111 w 111"/>
                <a:gd name="T5" fmla="*/ 54 h 54"/>
                <a:gd name="T6" fmla="*/ 107 w 111"/>
                <a:gd name="T7" fmla="*/ 0 h 54"/>
                <a:gd name="T8" fmla="*/ 0 w 11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4">
                  <a:moveTo>
                    <a:pt x="0" y="0"/>
                  </a:moveTo>
                  <a:lnTo>
                    <a:pt x="12" y="54"/>
                  </a:lnTo>
                  <a:lnTo>
                    <a:pt x="111" y="54"/>
                  </a:lnTo>
                  <a:lnTo>
                    <a:pt x="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2" name="Freeform 60"/>
            <p:cNvSpPr>
              <a:spLocks noChangeArrowheads="1"/>
            </p:cNvSpPr>
            <p:nvPr/>
          </p:nvSpPr>
          <p:spPr bwMode="auto">
            <a:xfrm>
              <a:off x="2735966" y="2340637"/>
              <a:ext cx="81088" cy="38213"/>
            </a:xfrm>
            <a:custGeom>
              <a:avLst/>
              <a:gdLst>
                <a:gd name="T0" fmla="*/ 111 w 111"/>
                <a:gd name="T1" fmla="*/ 0 h 54"/>
                <a:gd name="T2" fmla="*/ 4 w 111"/>
                <a:gd name="T3" fmla="*/ 0 h 54"/>
                <a:gd name="T4" fmla="*/ 0 w 111"/>
                <a:gd name="T5" fmla="*/ 54 h 54"/>
                <a:gd name="T6" fmla="*/ 97 w 111"/>
                <a:gd name="T7" fmla="*/ 54 h 54"/>
                <a:gd name="T8" fmla="*/ 111 w 11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4">
                  <a:moveTo>
                    <a:pt x="111" y="0"/>
                  </a:moveTo>
                  <a:lnTo>
                    <a:pt x="4" y="0"/>
                  </a:lnTo>
                  <a:lnTo>
                    <a:pt x="0" y="54"/>
                  </a:lnTo>
                  <a:lnTo>
                    <a:pt x="97" y="5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3" name="Freeform 61"/>
            <p:cNvSpPr>
              <a:spLocks noChangeArrowheads="1"/>
            </p:cNvSpPr>
            <p:nvPr/>
          </p:nvSpPr>
          <p:spPr bwMode="auto">
            <a:xfrm>
              <a:off x="2745506" y="2144793"/>
              <a:ext cx="198744" cy="105087"/>
            </a:xfrm>
            <a:custGeom>
              <a:avLst/>
              <a:gdLst>
                <a:gd name="T0" fmla="*/ 78 w 115"/>
                <a:gd name="T1" fmla="*/ 0 h 61"/>
                <a:gd name="T2" fmla="*/ 72 w 115"/>
                <a:gd name="T3" fmla="*/ 2 h 61"/>
                <a:gd name="T4" fmla="*/ 70 w 115"/>
                <a:gd name="T5" fmla="*/ 4 h 61"/>
                <a:gd name="T6" fmla="*/ 40 w 115"/>
                <a:gd name="T7" fmla="*/ 34 h 61"/>
                <a:gd name="T8" fmla="*/ 38 w 115"/>
                <a:gd name="T9" fmla="*/ 37 h 61"/>
                <a:gd name="T10" fmla="*/ 2 w 115"/>
                <a:gd name="T11" fmla="*/ 37 h 61"/>
                <a:gd name="T12" fmla="*/ 0 w 115"/>
                <a:gd name="T13" fmla="*/ 61 h 61"/>
                <a:gd name="T14" fmla="*/ 55 w 115"/>
                <a:gd name="T15" fmla="*/ 61 h 61"/>
                <a:gd name="T16" fmla="*/ 59 w 115"/>
                <a:gd name="T17" fmla="*/ 46 h 61"/>
                <a:gd name="T18" fmla="*/ 82 w 115"/>
                <a:gd name="T19" fmla="*/ 23 h 61"/>
                <a:gd name="T20" fmla="*/ 101 w 115"/>
                <a:gd name="T21" fmla="*/ 23 h 61"/>
                <a:gd name="T22" fmla="*/ 101 w 115"/>
                <a:gd name="T23" fmla="*/ 0 h 61"/>
                <a:gd name="T24" fmla="*/ 78 w 115"/>
                <a:gd name="T2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61">
                  <a:moveTo>
                    <a:pt x="78" y="0"/>
                  </a:moveTo>
                  <a:cubicBezTo>
                    <a:pt x="76" y="0"/>
                    <a:pt x="74" y="1"/>
                    <a:pt x="72" y="2"/>
                  </a:cubicBezTo>
                  <a:cubicBezTo>
                    <a:pt x="71" y="3"/>
                    <a:pt x="71" y="3"/>
                    <a:pt x="70" y="4"/>
                  </a:cubicBezTo>
                  <a:cubicBezTo>
                    <a:pt x="60" y="14"/>
                    <a:pt x="50" y="24"/>
                    <a:pt x="40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7" y="38"/>
                    <a:pt x="75" y="30"/>
                    <a:pt x="82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15" y="23"/>
                    <a:pt x="115" y="0"/>
                    <a:pt x="101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4" name="Freeform 62"/>
            <p:cNvSpPr>
              <a:spLocks noChangeArrowheads="1"/>
            </p:cNvSpPr>
            <p:nvPr/>
          </p:nvSpPr>
          <p:spPr bwMode="auto">
            <a:xfrm>
              <a:off x="2629440" y="2208482"/>
              <a:ext cx="108116" cy="41398"/>
            </a:xfrm>
            <a:custGeom>
              <a:avLst/>
              <a:gdLst>
                <a:gd name="T0" fmla="*/ 5 w 149"/>
                <a:gd name="T1" fmla="*/ 57 h 57"/>
                <a:gd name="T2" fmla="*/ 144 w 149"/>
                <a:gd name="T3" fmla="*/ 57 h 57"/>
                <a:gd name="T4" fmla="*/ 149 w 149"/>
                <a:gd name="T5" fmla="*/ 0 h 57"/>
                <a:gd name="T6" fmla="*/ 0 w 149"/>
                <a:gd name="T7" fmla="*/ 0 h 57"/>
                <a:gd name="T8" fmla="*/ 5 w 1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57">
                  <a:moveTo>
                    <a:pt x="5" y="57"/>
                  </a:moveTo>
                  <a:lnTo>
                    <a:pt x="144" y="57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5" name="Freeform 63"/>
            <p:cNvSpPr>
              <a:spLocks noChangeArrowheads="1"/>
            </p:cNvSpPr>
            <p:nvPr/>
          </p:nvSpPr>
          <p:spPr bwMode="auto">
            <a:xfrm>
              <a:off x="2529273" y="2262618"/>
              <a:ext cx="95397" cy="65281"/>
            </a:xfrm>
            <a:custGeom>
              <a:avLst/>
              <a:gdLst>
                <a:gd name="T0" fmla="*/ 132 w 132"/>
                <a:gd name="T1" fmla="*/ 90 h 90"/>
                <a:gd name="T2" fmla="*/ 125 w 132"/>
                <a:gd name="T3" fmla="*/ 0 h 90"/>
                <a:gd name="T4" fmla="*/ 0 w 132"/>
                <a:gd name="T5" fmla="*/ 0 h 90"/>
                <a:gd name="T6" fmla="*/ 24 w 132"/>
                <a:gd name="T7" fmla="*/ 90 h 90"/>
                <a:gd name="T8" fmla="*/ 132 w 13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0">
                  <a:moveTo>
                    <a:pt x="132" y="90"/>
                  </a:moveTo>
                  <a:lnTo>
                    <a:pt x="125" y="0"/>
                  </a:lnTo>
                  <a:lnTo>
                    <a:pt x="0" y="0"/>
                  </a:lnTo>
                  <a:lnTo>
                    <a:pt x="24" y="90"/>
                  </a:lnTo>
                  <a:lnTo>
                    <a:pt x="132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6" name="Freeform 64"/>
            <p:cNvSpPr>
              <a:spLocks noChangeArrowheads="1"/>
            </p:cNvSpPr>
            <p:nvPr/>
          </p:nvSpPr>
          <p:spPr bwMode="auto">
            <a:xfrm>
              <a:off x="2514964" y="2208482"/>
              <a:ext cx="103346" cy="41398"/>
            </a:xfrm>
            <a:custGeom>
              <a:avLst/>
              <a:gdLst>
                <a:gd name="T0" fmla="*/ 0 w 142"/>
                <a:gd name="T1" fmla="*/ 0 h 57"/>
                <a:gd name="T2" fmla="*/ 14 w 142"/>
                <a:gd name="T3" fmla="*/ 57 h 57"/>
                <a:gd name="T4" fmla="*/ 142 w 142"/>
                <a:gd name="T5" fmla="*/ 57 h 57"/>
                <a:gd name="T6" fmla="*/ 137 w 142"/>
                <a:gd name="T7" fmla="*/ 0 h 57"/>
                <a:gd name="T8" fmla="*/ 0 w 14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57">
                  <a:moveTo>
                    <a:pt x="0" y="0"/>
                  </a:moveTo>
                  <a:lnTo>
                    <a:pt x="14" y="57"/>
                  </a:lnTo>
                  <a:lnTo>
                    <a:pt x="142" y="57"/>
                  </a:lnTo>
                  <a:lnTo>
                    <a:pt x="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7" name="Freeform 65"/>
            <p:cNvSpPr>
              <a:spLocks noChangeArrowheads="1"/>
            </p:cNvSpPr>
            <p:nvPr/>
          </p:nvSpPr>
          <p:spPr bwMode="auto">
            <a:xfrm>
              <a:off x="2632620" y="2262618"/>
              <a:ext cx="101757" cy="65281"/>
            </a:xfrm>
            <a:custGeom>
              <a:avLst/>
              <a:gdLst>
                <a:gd name="T0" fmla="*/ 139 w 139"/>
                <a:gd name="T1" fmla="*/ 0 h 90"/>
                <a:gd name="T2" fmla="*/ 0 w 139"/>
                <a:gd name="T3" fmla="*/ 0 h 90"/>
                <a:gd name="T4" fmla="*/ 7 w 139"/>
                <a:gd name="T5" fmla="*/ 90 h 90"/>
                <a:gd name="T6" fmla="*/ 132 w 139"/>
                <a:gd name="T7" fmla="*/ 90 h 90"/>
                <a:gd name="T8" fmla="*/ 139 w 139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90">
                  <a:moveTo>
                    <a:pt x="139" y="0"/>
                  </a:moveTo>
                  <a:lnTo>
                    <a:pt x="0" y="0"/>
                  </a:lnTo>
                  <a:lnTo>
                    <a:pt x="7" y="90"/>
                  </a:lnTo>
                  <a:lnTo>
                    <a:pt x="132" y="9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98" name="Oval 66"/>
            <p:cNvSpPr>
              <a:spLocks noChangeArrowheads="1"/>
            </p:cNvSpPr>
            <p:nvPr/>
          </p:nvSpPr>
          <p:spPr bwMode="auto">
            <a:xfrm>
              <a:off x="2562662" y="2389996"/>
              <a:ext cx="66778" cy="65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9" name="Oval 67"/>
            <p:cNvSpPr>
              <a:spLocks noChangeArrowheads="1"/>
            </p:cNvSpPr>
            <p:nvPr/>
          </p:nvSpPr>
          <p:spPr bwMode="auto">
            <a:xfrm>
              <a:off x="2737557" y="2389996"/>
              <a:ext cx="65187" cy="65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Oval 68"/>
          <p:cNvSpPr>
            <a:spLocks noChangeArrowheads="1"/>
          </p:cNvSpPr>
          <p:nvPr/>
        </p:nvSpPr>
        <p:spPr bwMode="auto">
          <a:xfrm>
            <a:off x="3359150" y="3529013"/>
            <a:ext cx="608013" cy="606425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1" name="Freeform 69"/>
          <p:cNvSpPr>
            <a:spLocks noEditPoints="1" noChangeArrowheads="1"/>
          </p:cNvSpPr>
          <p:nvPr userDrawn="1"/>
        </p:nvSpPr>
        <p:spPr bwMode="auto">
          <a:xfrm>
            <a:off x="3498850" y="3648075"/>
            <a:ext cx="327025" cy="373063"/>
          </a:xfrm>
          <a:custGeom>
            <a:avLst/>
            <a:gdLst>
              <a:gd name="T0" fmla="*/ 8 w 190"/>
              <a:gd name="T1" fmla="*/ 182 h 216"/>
              <a:gd name="T2" fmla="*/ 1 w 190"/>
              <a:gd name="T3" fmla="*/ 209 h 216"/>
              <a:gd name="T4" fmla="*/ 12 w 190"/>
              <a:gd name="T5" fmla="*/ 209 h 216"/>
              <a:gd name="T6" fmla="*/ 17 w 190"/>
              <a:gd name="T7" fmla="*/ 190 h 216"/>
              <a:gd name="T8" fmla="*/ 26 w 190"/>
              <a:gd name="T9" fmla="*/ 188 h 216"/>
              <a:gd name="T10" fmla="*/ 26 w 190"/>
              <a:gd name="T11" fmla="*/ 211 h 216"/>
              <a:gd name="T12" fmla="*/ 190 w 190"/>
              <a:gd name="T13" fmla="*/ 211 h 216"/>
              <a:gd name="T14" fmla="*/ 190 w 190"/>
              <a:gd name="T15" fmla="*/ 0 h 216"/>
              <a:gd name="T16" fmla="*/ 26 w 190"/>
              <a:gd name="T17" fmla="*/ 0 h 216"/>
              <a:gd name="T18" fmla="*/ 26 w 190"/>
              <a:gd name="T19" fmla="*/ 0 h 216"/>
              <a:gd name="T20" fmla="*/ 8 w 190"/>
              <a:gd name="T21" fmla="*/ 6 h 216"/>
              <a:gd name="T22" fmla="*/ 1 w 190"/>
              <a:gd name="T23" fmla="*/ 33 h 216"/>
              <a:gd name="T24" fmla="*/ 12 w 190"/>
              <a:gd name="T25" fmla="*/ 33 h 216"/>
              <a:gd name="T26" fmla="*/ 17 w 190"/>
              <a:gd name="T27" fmla="*/ 14 h 216"/>
              <a:gd name="T28" fmla="*/ 26 w 190"/>
              <a:gd name="T29" fmla="*/ 11 h 216"/>
              <a:gd name="T30" fmla="*/ 26 w 190"/>
              <a:gd name="T31" fmla="*/ 44 h 216"/>
              <a:gd name="T32" fmla="*/ 8 w 190"/>
              <a:gd name="T33" fmla="*/ 50 h 216"/>
              <a:gd name="T34" fmla="*/ 1 w 190"/>
              <a:gd name="T35" fmla="*/ 77 h 216"/>
              <a:gd name="T36" fmla="*/ 12 w 190"/>
              <a:gd name="T37" fmla="*/ 77 h 216"/>
              <a:gd name="T38" fmla="*/ 17 w 190"/>
              <a:gd name="T39" fmla="*/ 58 h 216"/>
              <a:gd name="T40" fmla="*/ 26 w 190"/>
              <a:gd name="T41" fmla="*/ 55 h 216"/>
              <a:gd name="T42" fmla="*/ 26 w 190"/>
              <a:gd name="T43" fmla="*/ 88 h 216"/>
              <a:gd name="T44" fmla="*/ 8 w 190"/>
              <a:gd name="T45" fmla="*/ 94 h 216"/>
              <a:gd name="T46" fmla="*/ 1 w 190"/>
              <a:gd name="T47" fmla="*/ 121 h 216"/>
              <a:gd name="T48" fmla="*/ 12 w 190"/>
              <a:gd name="T49" fmla="*/ 121 h 216"/>
              <a:gd name="T50" fmla="*/ 17 w 190"/>
              <a:gd name="T51" fmla="*/ 102 h 216"/>
              <a:gd name="T52" fmla="*/ 26 w 190"/>
              <a:gd name="T53" fmla="*/ 99 h 216"/>
              <a:gd name="T54" fmla="*/ 26 w 190"/>
              <a:gd name="T55" fmla="*/ 132 h 216"/>
              <a:gd name="T56" fmla="*/ 8 w 190"/>
              <a:gd name="T57" fmla="*/ 138 h 216"/>
              <a:gd name="T58" fmla="*/ 1 w 190"/>
              <a:gd name="T59" fmla="*/ 165 h 216"/>
              <a:gd name="T60" fmla="*/ 12 w 190"/>
              <a:gd name="T61" fmla="*/ 165 h 216"/>
              <a:gd name="T62" fmla="*/ 17 w 190"/>
              <a:gd name="T63" fmla="*/ 146 h 216"/>
              <a:gd name="T64" fmla="*/ 26 w 190"/>
              <a:gd name="T65" fmla="*/ 143 h 216"/>
              <a:gd name="T66" fmla="*/ 26 w 190"/>
              <a:gd name="T67" fmla="*/ 176 h 216"/>
              <a:gd name="T68" fmla="*/ 8 w 190"/>
              <a:gd name="T69" fmla="*/ 182 h 216"/>
              <a:gd name="T70" fmla="*/ 64 w 190"/>
              <a:gd name="T71" fmla="*/ 22 h 216"/>
              <a:gd name="T72" fmla="*/ 153 w 190"/>
              <a:gd name="T73" fmla="*/ 22 h 216"/>
              <a:gd name="T74" fmla="*/ 153 w 190"/>
              <a:gd name="T75" fmla="*/ 69 h 216"/>
              <a:gd name="T76" fmla="*/ 64 w 190"/>
              <a:gd name="T77" fmla="*/ 69 h 216"/>
              <a:gd name="T78" fmla="*/ 64 w 190"/>
              <a:gd name="T79" fmla="*/ 22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16">
                <a:moveTo>
                  <a:pt x="8" y="182"/>
                </a:moveTo>
                <a:cubicBezTo>
                  <a:pt x="1" y="189"/>
                  <a:pt x="0" y="199"/>
                  <a:pt x="1" y="209"/>
                </a:cubicBezTo>
                <a:cubicBezTo>
                  <a:pt x="1" y="216"/>
                  <a:pt x="13" y="216"/>
                  <a:pt x="12" y="209"/>
                </a:cubicBezTo>
                <a:cubicBezTo>
                  <a:pt x="12" y="203"/>
                  <a:pt x="11" y="194"/>
                  <a:pt x="17" y="190"/>
                </a:cubicBezTo>
                <a:cubicBezTo>
                  <a:pt x="20" y="188"/>
                  <a:pt x="23" y="188"/>
                  <a:pt x="26" y="188"/>
                </a:cubicBezTo>
                <a:cubicBezTo>
                  <a:pt x="26" y="211"/>
                  <a:pt x="26" y="211"/>
                  <a:pt x="26" y="211"/>
                </a:cubicBezTo>
                <a:cubicBezTo>
                  <a:pt x="190" y="211"/>
                  <a:pt x="190" y="211"/>
                  <a:pt x="190" y="211"/>
                </a:cubicBezTo>
                <a:cubicBezTo>
                  <a:pt x="190" y="0"/>
                  <a:pt x="190" y="0"/>
                  <a:pt x="19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0"/>
                  <a:pt x="13" y="1"/>
                  <a:pt x="8" y="6"/>
                </a:cubicBezTo>
                <a:cubicBezTo>
                  <a:pt x="1" y="13"/>
                  <a:pt x="0" y="23"/>
                  <a:pt x="1" y="33"/>
                </a:cubicBezTo>
                <a:cubicBezTo>
                  <a:pt x="1" y="40"/>
                  <a:pt x="13" y="40"/>
                  <a:pt x="12" y="33"/>
                </a:cubicBezTo>
                <a:cubicBezTo>
                  <a:pt x="12" y="26"/>
                  <a:pt x="11" y="18"/>
                  <a:pt x="17" y="14"/>
                </a:cubicBezTo>
                <a:cubicBezTo>
                  <a:pt x="20" y="12"/>
                  <a:pt x="23" y="11"/>
                  <a:pt x="26" y="11"/>
                </a:cubicBezTo>
                <a:cubicBezTo>
                  <a:pt x="26" y="44"/>
                  <a:pt x="26" y="44"/>
                  <a:pt x="26" y="44"/>
                </a:cubicBezTo>
                <a:cubicBezTo>
                  <a:pt x="20" y="44"/>
                  <a:pt x="13" y="45"/>
                  <a:pt x="8" y="50"/>
                </a:cubicBezTo>
                <a:cubicBezTo>
                  <a:pt x="1" y="57"/>
                  <a:pt x="0" y="67"/>
                  <a:pt x="1" y="77"/>
                </a:cubicBezTo>
                <a:cubicBezTo>
                  <a:pt x="1" y="84"/>
                  <a:pt x="13" y="84"/>
                  <a:pt x="12" y="77"/>
                </a:cubicBezTo>
                <a:cubicBezTo>
                  <a:pt x="12" y="70"/>
                  <a:pt x="11" y="62"/>
                  <a:pt x="17" y="58"/>
                </a:cubicBezTo>
                <a:cubicBezTo>
                  <a:pt x="20" y="56"/>
                  <a:pt x="23" y="55"/>
                  <a:pt x="26" y="55"/>
                </a:cubicBezTo>
                <a:cubicBezTo>
                  <a:pt x="26" y="88"/>
                  <a:pt x="26" y="88"/>
                  <a:pt x="26" y="88"/>
                </a:cubicBezTo>
                <a:cubicBezTo>
                  <a:pt x="20" y="88"/>
                  <a:pt x="13" y="89"/>
                  <a:pt x="8" y="94"/>
                </a:cubicBezTo>
                <a:cubicBezTo>
                  <a:pt x="1" y="101"/>
                  <a:pt x="0" y="111"/>
                  <a:pt x="1" y="121"/>
                </a:cubicBezTo>
                <a:cubicBezTo>
                  <a:pt x="1" y="128"/>
                  <a:pt x="13" y="128"/>
                  <a:pt x="12" y="121"/>
                </a:cubicBezTo>
                <a:cubicBezTo>
                  <a:pt x="12" y="114"/>
                  <a:pt x="11" y="106"/>
                  <a:pt x="17" y="102"/>
                </a:cubicBezTo>
                <a:cubicBezTo>
                  <a:pt x="20" y="100"/>
                  <a:pt x="23" y="99"/>
                  <a:pt x="26" y="99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0" y="132"/>
                  <a:pt x="13" y="133"/>
                  <a:pt x="8" y="138"/>
                </a:cubicBezTo>
                <a:cubicBezTo>
                  <a:pt x="1" y="145"/>
                  <a:pt x="0" y="155"/>
                  <a:pt x="1" y="165"/>
                </a:cubicBezTo>
                <a:cubicBezTo>
                  <a:pt x="1" y="172"/>
                  <a:pt x="13" y="172"/>
                  <a:pt x="12" y="165"/>
                </a:cubicBezTo>
                <a:cubicBezTo>
                  <a:pt x="12" y="159"/>
                  <a:pt x="11" y="150"/>
                  <a:pt x="17" y="146"/>
                </a:cubicBezTo>
                <a:cubicBezTo>
                  <a:pt x="20" y="144"/>
                  <a:pt x="23" y="144"/>
                  <a:pt x="26" y="143"/>
                </a:cubicBezTo>
                <a:cubicBezTo>
                  <a:pt x="26" y="176"/>
                  <a:pt x="26" y="176"/>
                  <a:pt x="26" y="176"/>
                </a:cubicBezTo>
                <a:cubicBezTo>
                  <a:pt x="20" y="176"/>
                  <a:pt x="13" y="177"/>
                  <a:pt x="8" y="182"/>
                </a:cubicBezTo>
                <a:moveTo>
                  <a:pt x="64" y="22"/>
                </a:moveTo>
                <a:cubicBezTo>
                  <a:pt x="153" y="22"/>
                  <a:pt x="153" y="22"/>
                  <a:pt x="153" y="22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64" y="69"/>
                  <a:pt x="64" y="69"/>
                  <a:pt x="64" y="69"/>
                </a:cubicBezTo>
                <a:lnTo>
                  <a:pt x="64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" name="Oval 70"/>
          <p:cNvSpPr>
            <a:spLocks noChangeArrowheads="1"/>
          </p:cNvSpPr>
          <p:nvPr/>
        </p:nvSpPr>
        <p:spPr bwMode="auto">
          <a:xfrm>
            <a:off x="2481263" y="1711325"/>
            <a:ext cx="495300" cy="492125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" name="Freeform 71"/>
          <p:cNvSpPr>
            <a:spLocks noEditPoints="1" noChangeArrowheads="1"/>
          </p:cNvSpPr>
          <p:nvPr userDrawn="1"/>
        </p:nvSpPr>
        <p:spPr bwMode="auto">
          <a:xfrm>
            <a:off x="2560638" y="1800225"/>
            <a:ext cx="323850" cy="323850"/>
          </a:xfrm>
          <a:custGeom>
            <a:avLst/>
            <a:gdLst>
              <a:gd name="T0" fmla="*/ 132 w 188"/>
              <a:gd name="T1" fmla="*/ 97 h 188"/>
              <a:gd name="T2" fmla="*/ 140 w 188"/>
              <a:gd name="T3" fmla="*/ 58 h 188"/>
              <a:gd name="T4" fmla="*/ 141 w 188"/>
              <a:gd name="T5" fmla="*/ 51 h 188"/>
              <a:gd name="T6" fmla="*/ 134 w 188"/>
              <a:gd name="T7" fmla="*/ 51 h 188"/>
              <a:gd name="T8" fmla="*/ 124 w 188"/>
              <a:gd name="T9" fmla="*/ 51 h 188"/>
              <a:gd name="T10" fmla="*/ 64 w 188"/>
              <a:gd name="T11" fmla="*/ 68 h 188"/>
              <a:gd name="T12" fmla="*/ 45 w 188"/>
              <a:gd name="T13" fmla="*/ 113 h 188"/>
              <a:gd name="T14" fmla="*/ 79 w 188"/>
              <a:gd name="T15" fmla="*/ 141 h 188"/>
              <a:gd name="T16" fmla="*/ 108 w 188"/>
              <a:gd name="T17" fmla="*/ 132 h 188"/>
              <a:gd name="T18" fmla="*/ 134 w 188"/>
              <a:gd name="T19" fmla="*/ 141 h 188"/>
              <a:gd name="T20" fmla="*/ 176 w 188"/>
              <a:gd name="T21" fmla="*/ 118 h 188"/>
              <a:gd name="T22" fmla="*/ 188 w 188"/>
              <a:gd name="T23" fmla="*/ 77 h 188"/>
              <a:gd name="T24" fmla="*/ 158 w 188"/>
              <a:gd name="T25" fmla="*/ 18 h 188"/>
              <a:gd name="T26" fmla="*/ 102 w 188"/>
              <a:gd name="T27" fmla="*/ 0 h 188"/>
              <a:gd name="T28" fmla="*/ 25 w 188"/>
              <a:gd name="T29" fmla="*/ 36 h 188"/>
              <a:gd name="T30" fmla="*/ 0 w 188"/>
              <a:gd name="T31" fmla="*/ 108 h 188"/>
              <a:gd name="T32" fmla="*/ 28 w 188"/>
              <a:gd name="T33" fmla="*/ 169 h 188"/>
              <a:gd name="T34" fmla="*/ 87 w 188"/>
              <a:gd name="T35" fmla="*/ 188 h 188"/>
              <a:gd name="T36" fmla="*/ 168 w 188"/>
              <a:gd name="T37" fmla="*/ 167 h 188"/>
              <a:gd name="T38" fmla="*/ 172 w 188"/>
              <a:gd name="T39" fmla="*/ 165 h 188"/>
              <a:gd name="T40" fmla="*/ 170 w 188"/>
              <a:gd name="T41" fmla="*/ 160 h 188"/>
              <a:gd name="T42" fmla="*/ 163 w 188"/>
              <a:gd name="T43" fmla="*/ 144 h 188"/>
              <a:gd name="T44" fmla="*/ 160 w 188"/>
              <a:gd name="T45" fmla="*/ 138 h 188"/>
              <a:gd name="T46" fmla="*/ 155 w 188"/>
              <a:gd name="T47" fmla="*/ 141 h 188"/>
              <a:gd name="T48" fmla="*/ 89 w 188"/>
              <a:gd name="T49" fmla="*/ 160 h 188"/>
              <a:gd name="T50" fmla="*/ 48 w 188"/>
              <a:gd name="T51" fmla="*/ 147 h 188"/>
              <a:gd name="T52" fmla="*/ 33 w 188"/>
              <a:gd name="T53" fmla="*/ 109 h 188"/>
              <a:gd name="T54" fmla="*/ 100 w 188"/>
              <a:gd name="T55" fmla="*/ 27 h 188"/>
              <a:gd name="T56" fmla="*/ 140 w 188"/>
              <a:gd name="T57" fmla="*/ 41 h 188"/>
              <a:gd name="T58" fmla="*/ 155 w 188"/>
              <a:gd name="T59" fmla="*/ 79 h 188"/>
              <a:gd name="T60" fmla="*/ 150 w 188"/>
              <a:gd name="T61" fmla="*/ 102 h 188"/>
              <a:gd name="T62" fmla="*/ 135 w 188"/>
              <a:gd name="T63" fmla="*/ 114 h 188"/>
              <a:gd name="T64" fmla="*/ 130 w 188"/>
              <a:gd name="T65" fmla="*/ 109 h 188"/>
              <a:gd name="T66" fmla="*/ 131 w 188"/>
              <a:gd name="T67" fmla="*/ 99 h 188"/>
              <a:gd name="T68" fmla="*/ 132 w 188"/>
              <a:gd name="T69" fmla="*/ 97 h 188"/>
              <a:gd name="T70" fmla="*/ 103 w 188"/>
              <a:gd name="T71" fmla="*/ 79 h 188"/>
              <a:gd name="T72" fmla="*/ 81 w 188"/>
              <a:gd name="T73" fmla="*/ 114 h 188"/>
              <a:gd name="T74" fmla="*/ 78 w 188"/>
              <a:gd name="T75" fmla="*/ 111 h 188"/>
              <a:gd name="T76" fmla="*/ 91 w 188"/>
              <a:gd name="T77" fmla="*/ 84 h 188"/>
              <a:gd name="T78" fmla="*/ 103 w 188"/>
              <a:gd name="T79" fmla="*/ 7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8" h="188">
                <a:moveTo>
                  <a:pt x="132" y="97"/>
                </a:moveTo>
                <a:cubicBezTo>
                  <a:pt x="140" y="58"/>
                  <a:pt x="140" y="58"/>
                  <a:pt x="140" y="58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1" y="51"/>
                  <a:pt x="127" y="51"/>
                  <a:pt x="124" y="51"/>
                </a:cubicBezTo>
                <a:cubicBezTo>
                  <a:pt x="88" y="51"/>
                  <a:pt x="73" y="58"/>
                  <a:pt x="64" y="68"/>
                </a:cubicBezTo>
                <a:cubicBezTo>
                  <a:pt x="53" y="79"/>
                  <a:pt x="45" y="98"/>
                  <a:pt x="45" y="113"/>
                </a:cubicBezTo>
                <a:cubicBezTo>
                  <a:pt x="45" y="129"/>
                  <a:pt x="59" y="141"/>
                  <a:pt x="79" y="141"/>
                </a:cubicBezTo>
                <a:cubicBezTo>
                  <a:pt x="92" y="141"/>
                  <a:pt x="100" y="138"/>
                  <a:pt x="108" y="132"/>
                </a:cubicBezTo>
                <a:cubicBezTo>
                  <a:pt x="115" y="138"/>
                  <a:pt x="121" y="141"/>
                  <a:pt x="134" y="141"/>
                </a:cubicBezTo>
                <a:cubicBezTo>
                  <a:pt x="152" y="141"/>
                  <a:pt x="166" y="133"/>
                  <a:pt x="176" y="118"/>
                </a:cubicBezTo>
                <a:cubicBezTo>
                  <a:pt x="184" y="107"/>
                  <a:pt x="188" y="92"/>
                  <a:pt x="188" y="77"/>
                </a:cubicBezTo>
                <a:cubicBezTo>
                  <a:pt x="188" y="46"/>
                  <a:pt x="172" y="28"/>
                  <a:pt x="158" y="18"/>
                </a:cubicBezTo>
                <a:cubicBezTo>
                  <a:pt x="142" y="7"/>
                  <a:pt x="121" y="0"/>
                  <a:pt x="102" y="0"/>
                </a:cubicBezTo>
                <a:cubicBezTo>
                  <a:pt x="62" y="0"/>
                  <a:pt x="38" y="20"/>
                  <a:pt x="25" y="36"/>
                </a:cubicBezTo>
                <a:cubicBezTo>
                  <a:pt x="9" y="56"/>
                  <a:pt x="0" y="82"/>
                  <a:pt x="0" y="108"/>
                </a:cubicBezTo>
                <a:cubicBezTo>
                  <a:pt x="0" y="134"/>
                  <a:pt x="10" y="155"/>
                  <a:pt x="28" y="169"/>
                </a:cubicBezTo>
                <a:cubicBezTo>
                  <a:pt x="44" y="181"/>
                  <a:pt x="65" y="188"/>
                  <a:pt x="87" y="188"/>
                </a:cubicBezTo>
                <a:cubicBezTo>
                  <a:pt x="115" y="188"/>
                  <a:pt x="143" y="180"/>
                  <a:pt x="168" y="167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0" y="160"/>
                  <a:pt x="170" y="160"/>
                  <a:pt x="170" y="160"/>
                </a:cubicBezTo>
                <a:cubicBezTo>
                  <a:pt x="163" y="144"/>
                  <a:pt x="163" y="144"/>
                  <a:pt x="163" y="144"/>
                </a:cubicBezTo>
                <a:cubicBezTo>
                  <a:pt x="160" y="138"/>
                  <a:pt x="160" y="138"/>
                  <a:pt x="160" y="138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36" y="151"/>
                  <a:pt x="115" y="160"/>
                  <a:pt x="89" y="160"/>
                </a:cubicBezTo>
                <a:cubicBezTo>
                  <a:pt x="72" y="160"/>
                  <a:pt x="58" y="156"/>
                  <a:pt x="48" y="147"/>
                </a:cubicBezTo>
                <a:cubicBezTo>
                  <a:pt x="38" y="137"/>
                  <a:pt x="33" y="124"/>
                  <a:pt x="33" y="109"/>
                </a:cubicBezTo>
                <a:cubicBezTo>
                  <a:pt x="33" y="55"/>
                  <a:pt x="66" y="27"/>
                  <a:pt x="100" y="27"/>
                </a:cubicBezTo>
                <a:cubicBezTo>
                  <a:pt x="116" y="27"/>
                  <a:pt x="130" y="32"/>
                  <a:pt x="140" y="41"/>
                </a:cubicBezTo>
                <a:cubicBezTo>
                  <a:pt x="150" y="51"/>
                  <a:pt x="155" y="63"/>
                  <a:pt x="155" y="79"/>
                </a:cubicBezTo>
                <a:cubicBezTo>
                  <a:pt x="155" y="84"/>
                  <a:pt x="154" y="94"/>
                  <a:pt x="150" y="102"/>
                </a:cubicBezTo>
                <a:cubicBezTo>
                  <a:pt x="146" y="110"/>
                  <a:pt x="141" y="114"/>
                  <a:pt x="135" y="114"/>
                </a:cubicBezTo>
                <a:cubicBezTo>
                  <a:pt x="131" y="114"/>
                  <a:pt x="130" y="113"/>
                  <a:pt x="130" y="109"/>
                </a:cubicBezTo>
                <a:cubicBezTo>
                  <a:pt x="130" y="107"/>
                  <a:pt x="131" y="102"/>
                  <a:pt x="131" y="99"/>
                </a:cubicBezTo>
                <a:cubicBezTo>
                  <a:pt x="131" y="98"/>
                  <a:pt x="132" y="97"/>
                  <a:pt x="132" y="97"/>
                </a:cubicBezTo>
                <a:moveTo>
                  <a:pt x="103" y="79"/>
                </a:moveTo>
                <a:cubicBezTo>
                  <a:pt x="96" y="108"/>
                  <a:pt x="87" y="114"/>
                  <a:pt x="81" y="114"/>
                </a:cubicBezTo>
                <a:cubicBezTo>
                  <a:pt x="80" y="114"/>
                  <a:pt x="78" y="114"/>
                  <a:pt x="78" y="111"/>
                </a:cubicBezTo>
                <a:cubicBezTo>
                  <a:pt x="78" y="103"/>
                  <a:pt x="84" y="91"/>
                  <a:pt x="91" y="84"/>
                </a:cubicBezTo>
                <a:cubicBezTo>
                  <a:pt x="93" y="81"/>
                  <a:pt x="98" y="80"/>
                  <a:pt x="103" y="7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4" name="Oval 72"/>
          <p:cNvSpPr>
            <a:spLocks noChangeArrowheads="1"/>
          </p:cNvSpPr>
          <p:nvPr/>
        </p:nvSpPr>
        <p:spPr bwMode="auto">
          <a:xfrm>
            <a:off x="1765300" y="1366838"/>
            <a:ext cx="500063" cy="498475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5" name="Freeform 73"/>
          <p:cNvSpPr>
            <a:spLocks noChangeArrowheads="1"/>
          </p:cNvSpPr>
          <p:nvPr userDrawn="1"/>
        </p:nvSpPr>
        <p:spPr bwMode="auto">
          <a:xfrm>
            <a:off x="1843088" y="1457325"/>
            <a:ext cx="219075" cy="317500"/>
          </a:xfrm>
          <a:custGeom>
            <a:avLst/>
            <a:gdLst>
              <a:gd name="T0" fmla="*/ 0 w 301"/>
              <a:gd name="T1" fmla="*/ 307 h 435"/>
              <a:gd name="T2" fmla="*/ 81 w 301"/>
              <a:gd name="T3" fmla="*/ 307 h 435"/>
              <a:gd name="T4" fmla="*/ 81 w 301"/>
              <a:gd name="T5" fmla="*/ 343 h 435"/>
              <a:gd name="T6" fmla="*/ 301 w 301"/>
              <a:gd name="T7" fmla="*/ 435 h 435"/>
              <a:gd name="T8" fmla="*/ 301 w 301"/>
              <a:gd name="T9" fmla="*/ 217 h 435"/>
              <a:gd name="T10" fmla="*/ 301 w 301"/>
              <a:gd name="T11" fmla="*/ 0 h 435"/>
              <a:gd name="T12" fmla="*/ 81 w 301"/>
              <a:gd name="T13" fmla="*/ 92 h 435"/>
              <a:gd name="T14" fmla="*/ 81 w 301"/>
              <a:gd name="T15" fmla="*/ 128 h 435"/>
              <a:gd name="T16" fmla="*/ 0 w 301"/>
              <a:gd name="T17" fmla="*/ 128 h 435"/>
              <a:gd name="T18" fmla="*/ 0 w 301"/>
              <a:gd name="T19" fmla="*/ 30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1" h="435">
                <a:moveTo>
                  <a:pt x="0" y="307"/>
                </a:moveTo>
                <a:lnTo>
                  <a:pt x="81" y="307"/>
                </a:lnTo>
                <a:lnTo>
                  <a:pt x="81" y="343"/>
                </a:lnTo>
                <a:lnTo>
                  <a:pt x="301" y="435"/>
                </a:lnTo>
                <a:lnTo>
                  <a:pt x="301" y="217"/>
                </a:lnTo>
                <a:lnTo>
                  <a:pt x="301" y="0"/>
                </a:lnTo>
                <a:lnTo>
                  <a:pt x="81" y="92"/>
                </a:lnTo>
                <a:lnTo>
                  <a:pt x="81" y="128"/>
                </a:lnTo>
                <a:lnTo>
                  <a:pt x="0" y="128"/>
                </a:lnTo>
                <a:lnTo>
                  <a:pt x="0" y="3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6" name="Freeform 74"/>
          <p:cNvSpPr>
            <a:spLocks noChangeArrowheads="1"/>
          </p:cNvSpPr>
          <p:nvPr userDrawn="1"/>
        </p:nvSpPr>
        <p:spPr bwMode="auto">
          <a:xfrm>
            <a:off x="2078038" y="1512888"/>
            <a:ext cx="50800" cy="206375"/>
          </a:xfrm>
          <a:custGeom>
            <a:avLst/>
            <a:gdLst>
              <a:gd name="T0" fmla="*/ 0 w 29"/>
              <a:gd name="T1" fmla="*/ 8 h 120"/>
              <a:gd name="T2" fmla="*/ 12 w 29"/>
              <a:gd name="T3" fmla="*/ 60 h 120"/>
              <a:gd name="T4" fmla="*/ 0 w 29"/>
              <a:gd name="T5" fmla="*/ 112 h 120"/>
              <a:gd name="T6" fmla="*/ 15 w 29"/>
              <a:gd name="T7" fmla="*/ 120 h 120"/>
              <a:gd name="T8" fmla="*/ 29 w 29"/>
              <a:gd name="T9" fmla="*/ 60 h 120"/>
              <a:gd name="T10" fmla="*/ 15 w 29"/>
              <a:gd name="T11" fmla="*/ 0 h 120"/>
              <a:gd name="T12" fmla="*/ 0 w 29"/>
              <a:gd name="T13" fmla="*/ 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20">
                <a:moveTo>
                  <a:pt x="0" y="8"/>
                </a:moveTo>
                <a:cubicBezTo>
                  <a:pt x="8" y="23"/>
                  <a:pt x="12" y="41"/>
                  <a:pt x="12" y="60"/>
                </a:cubicBezTo>
                <a:cubicBezTo>
                  <a:pt x="12" y="79"/>
                  <a:pt x="8" y="98"/>
                  <a:pt x="0" y="112"/>
                </a:cubicBezTo>
                <a:cubicBezTo>
                  <a:pt x="15" y="120"/>
                  <a:pt x="15" y="120"/>
                  <a:pt x="15" y="120"/>
                </a:cubicBezTo>
                <a:cubicBezTo>
                  <a:pt x="24" y="103"/>
                  <a:pt x="29" y="82"/>
                  <a:pt x="29" y="60"/>
                </a:cubicBezTo>
                <a:cubicBezTo>
                  <a:pt x="29" y="38"/>
                  <a:pt x="24" y="17"/>
                  <a:pt x="15" y="0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7" name="Freeform 75"/>
          <p:cNvSpPr>
            <a:spLocks noChangeArrowheads="1"/>
          </p:cNvSpPr>
          <p:nvPr userDrawn="1"/>
        </p:nvSpPr>
        <p:spPr bwMode="auto">
          <a:xfrm>
            <a:off x="2125663" y="1477963"/>
            <a:ext cx="60325" cy="276225"/>
          </a:xfrm>
          <a:custGeom>
            <a:avLst/>
            <a:gdLst>
              <a:gd name="T0" fmla="*/ 17 w 34"/>
              <a:gd name="T1" fmla="*/ 80 h 160"/>
              <a:gd name="T2" fmla="*/ 0 w 34"/>
              <a:gd name="T3" fmla="*/ 152 h 160"/>
              <a:gd name="T4" fmla="*/ 15 w 34"/>
              <a:gd name="T5" fmla="*/ 160 h 160"/>
              <a:gd name="T6" fmla="*/ 34 w 34"/>
              <a:gd name="T7" fmla="*/ 80 h 160"/>
              <a:gd name="T8" fmla="*/ 15 w 34"/>
              <a:gd name="T9" fmla="*/ 0 h 160"/>
              <a:gd name="T10" fmla="*/ 0 w 34"/>
              <a:gd name="T11" fmla="*/ 8 h 160"/>
              <a:gd name="T12" fmla="*/ 17 w 34"/>
              <a:gd name="T13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60">
                <a:moveTo>
                  <a:pt x="17" y="80"/>
                </a:moveTo>
                <a:cubicBezTo>
                  <a:pt x="17" y="107"/>
                  <a:pt x="11" y="132"/>
                  <a:pt x="0" y="152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27" y="138"/>
                  <a:pt x="34" y="109"/>
                  <a:pt x="34" y="80"/>
                </a:cubicBezTo>
                <a:cubicBezTo>
                  <a:pt x="34" y="51"/>
                  <a:pt x="27" y="23"/>
                  <a:pt x="15" y="0"/>
                </a:cubicBezTo>
                <a:cubicBezTo>
                  <a:pt x="0" y="8"/>
                  <a:pt x="0" y="8"/>
                  <a:pt x="0" y="8"/>
                </a:cubicBezTo>
                <a:cubicBezTo>
                  <a:pt x="11" y="28"/>
                  <a:pt x="17" y="54"/>
                  <a:pt x="17" y="8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8" name="Oval 76"/>
          <p:cNvSpPr>
            <a:spLocks noChangeArrowheads="1"/>
          </p:cNvSpPr>
          <p:nvPr/>
        </p:nvSpPr>
        <p:spPr bwMode="auto">
          <a:xfrm>
            <a:off x="3584575" y="2593975"/>
            <a:ext cx="608013" cy="606425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9" name="Freeform 77"/>
          <p:cNvSpPr>
            <a:spLocks noEditPoints="1" noChangeArrowheads="1"/>
          </p:cNvSpPr>
          <p:nvPr userDrawn="1"/>
        </p:nvSpPr>
        <p:spPr bwMode="auto">
          <a:xfrm>
            <a:off x="3692525" y="2760663"/>
            <a:ext cx="392113" cy="331787"/>
          </a:xfrm>
          <a:custGeom>
            <a:avLst/>
            <a:gdLst>
              <a:gd name="T0" fmla="*/ 224 w 227"/>
              <a:gd name="T1" fmla="*/ 53 h 192"/>
              <a:gd name="T2" fmla="*/ 196 w 227"/>
              <a:gd name="T3" fmla="*/ 40 h 192"/>
              <a:gd name="T4" fmla="*/ 134 w 227"/>
              <a:gd name="T5" fmla="*/ 0 h 192"/>
              <a:gd name="T6" fmla="*/ 76 w 227"/>
              <a:gd name="T7" fmla="*/ 67 h 192"/>
              <a:gd name="T8" fmla="*/ 77 w 227"/>
              <a:gd name="T9" fmla="*/ 77 h 192"/>
              <a:gd name="T10" fmla="*/ 21 w 227"/>
              <a:gd name="T11" fmla="*/ 105 h 192"/>
              <a:gd name="T12" fmla="*/ 0 w 227"/>
              <a:gd name="T13" fmla="*/ 94 h 192"/>
              <a:gd name="T14" fmla="*/ 98 w 227"/>
              <a:gd name="T15" fmla="*/ 192 h 192"/>
              <a:gd name="T16" fmla="*/ 205 w 227"/>
              <a:gd name="T17" fmla="*/ 85 h 192"/>
              <a:gd name="T18" fmla="*/ 224 w 227"/>
              <a:gd name="T19" fmla="*/ 64 h 192"/>
              <a:gd name="T20" fmla="*/ 227 w 227"/>
              <a:gd name="T21" fmla="*/ 59 h 192"/>
              <a:gd name="T22" fmla="*/ 224 w 227"/>
              <a:gd name="T23" fmla="*/ 53 h 192"/>
              <a:gd name="T24" fmla="*/ 169 w 227"/>
              <a:gd name="T25" fmla="*/ 64 h 192"/>
              <a:gd name="T26" fmla="*/ 159 w 227"/>
              <a:gd name="T27" fmla="*/ 55 h 192"/>
              <a:gd name="T28" fmla="*/ 169 w 227"/>
              <a:gd name="T29" fmla="*/ 46 h 192"/>
              <a:gd name="T30" fmla="*/ 178 w 227"/>
              <a:gd name="T31" fmla="*/ 55 h 192"/>
              <a:gd name="T32" fmla="*/ 169 w 227"/>
              <a:gd name="T33" fmla="*/ 6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" h="192">
                <a:moveTo>
                  <a:pt x="224" y="53"/>
                </a:moveTo>
                <a:cubicBezTo>
                  <a:pt x="196" y="40"/>
                  <a:pt x="196" y="40"/>
                  <a:pt x="196" y="40"/>
                </a:cubicBezTo>
                <a:cubicBezTo>
                  <a:pt x="190" y="18"/>
                  <a:pt x="166" y="0"/>
                  <a:pt x="134" y="0"/>
                </a:cubicBezTo>
                <a:cubicBezTo>
                  <a:pt x="99" y="0"/>
                  <a:pt x="76" y="31"/>
                  <a:pt x="76" y="67"/>
                </a:cubicBezTo>
                <a:cubicBezTo>
                  <a:pt x="76" y="70"/>
                  <a:pt x="77" y="74"/>
                  <a:pt x="77" y="77"/>
                </a:cubicBezTo>
                <a:cubicBezTo>
                  <a:pt x="79" y="121"/>
                  <a:pt x="36" y="115"/>
                  <a:pt x="21" y="105"/>
                </a:cubicBezTo>
                <a:cubicBezTo>
                  <a:pt x="7" y="96"/>
                  <a:pt x="0" y="76"/>
                  <a:pt x="0" y="94"/>
                </a:cubicBezTo>
                <a:cubicBezTo>
                  <a:pt x="0" y="134"/>
                  <a:pt x="43" y="192"/>
                  <a:pt x="98" y="192"/>
                </a:cubicBezTo>
                <a:cubicBezTo>
                  <a:pt x="161" y="192"/>
                  <a:pt x="205" y="151"/>
                  <a:pt x="205" y="85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26" y="63"/>
                  <a:pt x="227" y="61"/>
                  <a:pt x="227" y="59"/>
                </a:cubicBezTo>
                <a:cubicBezTo>
                  <a:pt x="227" y="57"/>
                  <a:pt x="226" y="54"/>
                  <a:pt x="224" y="53"/>
                </a:cubicBezTo>
                <a:moveTo>
                  <a:pt x="169" y="64"/>
                </a:moveTo>
                <a:cubicBezTo>
                  <a:pt x="164" y="64"/>
                  <a:pt x="159" y="60"/>
                  <a:pt x="159" y="55"/>
                </a:cubicBezTo>
                <a:cubicBezTo>
                  <a:pt x="159" y="50"/>
                  <a:pt x="164" y="46"/>
                  <a:pt x="169" y="46"/>
                </a:cubicBezTo>
                <a:cubicBezTo>
                  <a:pt x="174" y="46"/>
                  <a:pt x="178" y="50"/>
                  <a:pt x="178" y="55"/>
                </a:cubicBezTo>
                <a:cubicBezTo>
                  <a:pt x="178" y="60"/>
                  <a:pt x="174" y="64"/>
                  <a:pt x="169" y="6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0" name="Oval 78"/>
          <p:cNvSpPr>
            <a:spLocks noChangeArrowheads="1"/>
          </p:cNvSpPr>
          <p:nvPr/>
        </p:nvSpPr>
        <p:spPr bwMode="auto">
          <a:xfrm>
            <a:off x="2781300" y="1093788"/>
            <a:ext cx="603250" cy="603250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1" name="Freeform 79"/>
          <p:cNvSpPr>
            <a:spLocks noChangeArrowheads="1"/>
          </p:cNvSpPr>
          <p:nvPr userDrawn="1"/>
        </p:nvSpPr>
        <p:spPr bwMode="auto">
          <a:xfrm>
            <a:off x="2871788" y="1230313"/>
            <a:ext cx="423862" cy="328612"/>
          </a:xfrm>
          <a:custGeom>
            <a:avLst/>
            <a:gdLst>
              <a:gd name="T0" fmla="*/ 246 w 246"/>
              <a:gd name="T1" fmla="*/ 140 h 191"/>
              <a:gd name="T2" fmla="*/ 227 w 246"/>
              <a:gd name="T3" fmla="*/ 104 h 191"/>
              <a:gd name="T4" fmla="*/ 123 w 246"/>
              <a:gd name="T5" fmla="*/ 0 h 191"/>
              <a:gd name="T6" fmla="*/ 19 w 246"/>
              <a:gd name="T7" fmla="*/ 104 h 191"/>
              <a:gd name="T8" fmla="*/ 0 w 246"/>
              <a:gd name="T9" fmla="*/ 140 h 191"/>
              <a:gd name="T10" fmla="*/ 43 w 246"/>
              <a:gd name="T11" fmla="*/ 185 h 191"/>
              <a:gd name="T12" fmla="*/ 49 w 246"/>
              <a:gd name="T13" fmla="*/ 191 h 191"/>
              <a:gd name="T14" fmla="*/ 68 w 246"/>
              <a:gd name="T15" fmla="*/ 191 h 191"/>
              <a:gd name="T16" fmla="*/ 74 w 246"/>
              <a:gd name="T17" fmla="*/ 185 h 191"/>
              <a:gd name="T18" fmla="*/ 74 w 246"/>
              <a:gd name="T19" fmla="*/ 96 h 191"/>
              <a:gd name="T20" fmla="*/ 68 w 246"/>
              <a:gd name="T21" fmla="*/ 89 h 191"/>
              <a:gd name="T22" fmla="*/ 49 w 246"/>
              <a:gd name="T23" fmla="*/ 89 h 191"/>
              <a:gd name="T24" fmla="*/ 43 w 246"/>
              <a:gd name="T25" fmla="*/ 96 h 191"/>
              <a:gd name="T26" fmla="*/ 36 w 246"/>
              <a:gd name="T27" fmla="*/ 97 h 191"/>
              <a:gd name="T28" fmla="*/ 123 w 246"/>
              <a:gd name="T29" fmla="*/ 17 h 191"/>
              <a:gd name="T30" fmla="*/ 210 w 246"/>
              <a:gd name="T31" fmla="*/ 97 h 191"/>
              <a:gd name="T32" fmla="*/ 203 w 246"/>
              <a:gd name="T33" fmla="*/ 96 h 191"/>
              <a:gd name="T34" fmla="*/ 197 w 246"/>
              <a:gd name="T35" fmla="*/ 89 h 191"/>
              <a:gd name="T36" fmla="*/ 178 w 246"/>
              <a:gd name="T37" fmla="*/ 89 h 191"/>
              <a:gd name="T38" fmla="*/ 171 w 246"/>
              <a:gd name="T39" fmla="*/ 96 h 191"/>
              <a:gd name="T40" fmla="*/ 171 w 246"/>
              <a:gd name="T41" fmla="*/ 185 h 191"/>
              <a:gd name="T42" fmla="*/ 178 w 246"/>
              <a:gd name="T43" fmla="*/ 191 h 191"/>
              <a:gd name="T44" fmla="*/ 197 w 246"/>
              <a:gd name="T45" fmla="*/ 191 h 191"/>
              <a:gd name="T46" fmla="*/ 203 w 246"/>
              <a:gd name="T47" fmla="*/ 185 h 191"/>
              <a:gd name="T48" fmla="*/ 216 w 246"/>
              <a:gd name="T49" fmla="*/ 182 h 191"/>
              <a:gd name="T50" fmla="*/ 225 w 246"/>
              <a:gd name="T51" fmla="*/ 178 h 191"/>
              <a:gd name="T52" fmla="*/ 246 w 246"/>
              <a:gd name="T53" fmla="*/ 14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6" h="191">
                <a:moveTo>
                  <a:pt x="246" y="140"/>
                </a:moveTo>
                <a:cubicBezTo>
                  <a:pt x="246" y="125"/>
                  <a:pt x="238" y="112"/>
                  <a:pt x="227" y="104"/>
                </a:cubicBezTo>
                <a:cubicBezTo>
                  <a:pt x="227" y="47"/>
                  <a:pt x="180" y="0"/>
                  <a:pt x="123" y="0"/>
                </a:cubicBezTo>
                <a:cubicBezTo>
                  <a:pt x="66" y="0"/>
                  <a:pt x="19" y="47"/>
                  <a:pt x="19" y="104"/>
                </a:cubicBezTo>
                <a:cubicBezTo>
                  <a:pt x="7" y="112"/>
                  <a:pt x="0" y="125"/>
                  <a:pt x="0" y="140"/>
                </a:cubicBezTo>
                <a:cubicBezTo>
                  <a:pt x="0" y="164"/>
                  <a:pt x="19" y="184"/>
                  <a:pt x="43" y="185"/>
                </a:cubicBezTo>
                <a:cubicBezTo>
                  <a:pt x="43" y="188"/>
                  <a:pt x="46" y="191"/>
                  <a:pt x="4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71" y="191"/>
                  <a:pt x="74" y="188"/>
                  <a:pt x="74" y="185"/>
                </a:cubicBezTo>
                <a:cubicBezTo>
                  <a:pt x="74" y="96"/>
                  <a:pt x="74" y="96"/>
                  <a:pt x="74" y="96"/>
                </a:cubicBezTo>
                <a:cubicBezTo>
                  <a:pt x="74" y="92"/>
                  <a:pt x="71" y="89"/>
                  <a:pt x="68" y="89"/>
                </a:cubicBezTo>
                <a:cubicBezTo>
                  <a:pt x="49" y="89"/>
                  <a:pt x="49" y="89"/>
                  <a:pt x="49" y="89"/>
                </a:cubicBezTo>
                <a:cubicBezTo>
                  <a:pt x="46" y="89"/>
                  <a:pt x="43" y="92"/>
                  <a:pt x="43" y="96"/>
                </a:cubicBezTo>
                <a:cubicBezTo>
                  <a:pt x="40" y="96"/>
                  <a:pt x="38" y="96"/>
                  <a:pt x="36" y="97"/>
                </a:cubicBezTo>
                <a:cubicBezTo>
                  <a:pt x="40" y="52"/>
                  <a:pt x="77" y="17"/>
                  <a:pt x="123" y="17"/>
                </a:cubicBezTo>
                <a:cubicBezTo>
                  <a:pt x="168" y="17"/>
                  <a:pt x="206" y="52"/>
                  <a:pt x="210" y="97"/>
                </a:cubicBezTo>
                <a:cubicBezTo>
                  <a:pt x="207" y="96"/>
                  <a:pt x="205" y="96"/>
                  <a:pt x="203" y="96"/>
                </a:cubicBezTo>
                <a:cubicBezTo>
                  <a:pt x="203" y="92"/>
                  <a:pt x="200" y="89"/>
                  <a:pt x="197" y="89"/>
                </a:cubicBezTo>
                <a:cubicBezTo>
                  <a:pt x="178" y="89"/>
                  <a:pt x="178" y="89"/>
                  <a:pt x="178" y="89"/>
                </a:cubicBezTo>
                <a:cubicBezTo>
                  <a:pt x="174" y="89"/>
                  <a:pt x="171" y="92"/>
                  <a:pt x="171" y="96"/>
                </a:cubicBezTo>
                <a:cubicBezTo>
                  <a:pt x="171" y="185"/>
                  <a:pt x="171" y="185"/>
                  <a:pt x="171" y="185"/>
                </a:cubicBezTo>
                <a:cubicBezTo>
                  <a:pt x="171" y="188"/>
                  <a:pt x="174" y="191"/>
                  <a:pt x="178" y="191"/>
                </a:cubicBezTo>
                <a:cubicBezTo>
                  <a:pt x="197" y="191"/>
                  <a:pt x="197" y="191"/>
                  <a:pt x="197" y="191"/>
                </a:cubicBezTo>
                <a:cubicBezTo>
                  <a:pt x="200" y="191"/>
                  <a:pt x="203" y="188"/>
                  <a:pt x="203" y="185"/>
                </a:cubicBezTo>
                <a:cubicBezTo>
                  <a:pt x="208" y="185"/>
                  <a:pt x="212" y="184"/>
                  <a:pt x="216" y="182"/>
                </a:cubicBezTo>
                <a:cubicBezTo>
                  <a:pt x="225" y="178"/>
                  <a:pt x="225" y="178"/>
                  <a:pt x="225" y="178"/>
                </a:cubicBezTo>
                <a:cubicBezTo>
                  <a:pt x="238" y="170"/>
                  <a:pt x="246" y="156"/>
                  <a:pt x="246" y="14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2" name="Freeform 80"/>
          <p:cNvSpPr>
            <a:spLocks noChangeArrowheads="1"/>
          </p:cNvSpPr>
          <p:nvPr userDrawn="1"/>
        </p:nvSpPr>
        <p:spPr bwMode="auto">
          <a:xfrm>
            <a:off x="2997200" y="2062163"/>
            <a:ext cx="195263" cy="182562"/>
          </a:xfrm>
          <a:custGeom>
            <a:avLst/>
            <a:gdLst>
              <a:gd name="T0" fmla="*/ 106 w 113"/>
              <a:gd name="T1" fmla="*/ 55 h 106"/>
              <a:gd name="T2" fmla="*/ 58 w 113"/>
              <a:gd name="T3" fmla="*/ 39 h 106"/>
              <a:gd name="T4" fmla="*/ 56 w 113"/>
              <a:gd name="T5" fmla="*/ 43 h 106"/>
              <a:gd name="T6" fmla="*/ 56 w 113"/>
              <a:gd name="T7" fmla="*/ 38 h 106"/>
              <a:gd name="T8" fmla="*/ 5 w 113"/>
              <a:gd name="T9" fmla="*/ 34 h 106"/>
              <a:gd name="T10" fmla="*/ 43 w 113"/>
              <a:gd name="T11" fmla="*/ 106 h 106"/>
              <a:gd name="T12" fmla="*/ 43 w 113"/>
              <a:gd name="T13" fmla="*/ 106 h 106"/>
              <a:gd name="T14" fmla="*/ 43 w 113"/>
              <a:gd name="T15" fmla="*/ 106 h 106"/>
              <a:gd name="T16" fmla="*/ 43 w 113"/>
              <a:gd name="T17" fmla="*/ 106 h 106"/>
              <a:gd name="T18" fmla="*/ 43 w 113"/>
              <a:gd name="T19" fmla="*/ 106 h 106"/>
              <a:gd name="T20" fmla="*/ 106 w 113"/>
              <a:gd name="T21" fmla="*/ 5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06">
                <a:moveTo>
                  <a:pt x="106" y="55"/>
                </a:moveTo>
                <a:cubicBezTo>
                  <a:pt x="113" y="21"/>
                  <a:pt x="72" y="9"/>
                  <a:pt x="58" y="39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38"/>
                  <a:pt x="56" y="38"/>
                  <a:pt x="56" y="38"/>
                </a:cubicBezTo>
                <a:cubicBezTo>
                  <a:pt x="55" y="5"/>
                  <a:pt x="12" y="0"/>
                  <a:pt x="5" y="34"/>
                </a:cubicBezTo>
                <a:cubicBezTo>
                  <a:pt x="0" y="61"/>
                  <a:pt x="29" y="87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43" y="106"/>
                  <a:pt x="43" y="106"/>
                  <a:pt x="43" y="106"/>
                </a:cubicBezTo>
                <a:cubicBezTo>
                  <a:pt x="64" y="94"/>
                  <a:pt x="101" y="82"/>
                  <a:pt x="106" y="55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3" name="Freeform 81"/>
          <p:cNvSpPr>
            <a:spLocks noEditPoints="1" noChangeArrowheads="1"/>
          </p:cNvSpPr>
          <p:nvPr userDrawn="1"/>
        </p:nvSpPr>
        <p:spPr bwMode="auto">
          <a:xfrm>
            <a:off x="954088" y="3319463"/>
            <a:ext cx="234950" cy="196850"/>
          </a:xfrm>
          <a:custGeom>
            <a:avLst/>
            <a:gdLst>
              <a:gd name="T0" fmla="*/ 2 w 136"/>
              <a:gd name="T1" fmla="*/ 32 h 115"/>
              <a:gd name="T2" fmla="*/ 0 w 136"/>
              <a:gd name="T3" fmla="*/ 36 h 115"/>
              <a:gd name="T4" fmla="*/ 2 w 136"/>
              <a:gd name="T5" fmla="*/ 39 h 115"/>
              <a:gd name="T6" fmla="*/ 14 w 136"/>
              <a:gd name="T7" fmla="*/ 51 h 115"/>
              <a:gd name="T8" fmla="*/ 78 w 136"/>
              <a:gd name="T9" fmla="*/ 115 h 115"/>
              <a:gd name="T10" fmla="*/ 136 w 136"/>
              <a:gd name="T11" fmla="*/ 57 h 115"/>
              <a:gd name="T12" fmla="*/ 123 w 136"/>
              <a:gd name="T13" fmla="*/ 63 h 115"/>
              <a:gd name="T14" fmla="*/ 90 w 136"/>
              <a:gd name="T15" fmla="*/ 47 h 115"/>
              <a:gd name="T16" fmla="*/ 91 w 136"/>
              <a:gd name="T17" fmla="*/ 40 h 115"/>
              <a:gd name="T18" fmla="*/ 56 w 136"/>
              <a:gd name="T19" fmla="*/ 0 h 115"/>
              <a:gd name="T20" fmla="*/ 19 w 136"/>
              <a:gd name="T21" fmla="*/ 24 h 115"/>
              <a:gd name="T22" fmla="*/ 2 w 136"/>
              <a:gd name="T23" fmla="*/ 32 h 115"/>
              <a:gd name="T24" fmla="*/ 35 w 136"/>
              <a:gd name="T25" fmla="*/ 39 h 115"/>
              <a:gd name="T26" fmla="*/ 30 w 136"/>
              <a:gd name="T27" fmla="*/ 33 h 115"/>
              <a:gd name="T28" fmla="*/ 35 w 136"/>
              <a:gd name="T29" fmla="*/ 28 h 115"/>
              <a:gd name="T30" fmla="*/ 41 w 136"/>
              <a:gd name="T31" fmla="*/ 33 h 115"/>
              <a:gd name="T32" fmla="*/ 35 w 136"/>
              <a:gd name="T33" fmla="*/ 3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15">
                <a:moveTo>
                  <a:pt x="2" y="32"/>
                </a:moveTo>
                <a:cubicBezTo>
                  <a:pt x="1" y="33"/>
                  <a:pt x="0" y="34"/>
                  <a:pt x="0" y="36"/>
                </a:cubicBezTo>
                <a:cubicBezTo>
                  <a:pt x="0" y="37"/>
                  <a:pt x="1" y="38"/>
                  <a:pt x="2" y="39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91"/>
                  <a:pt x="40" y="115"/>
                  <a:pt x="78" y="115"/>
                </a:cubicBezTo>
                <a:cubicBezTo>
                  <a:pt x="111" y="115"/>
                  <a:pt x="136" y="80"/>
                  <a:pt x="136" y="57"/>
                </a:cubicBezTo>
                <a:cubicBezTo>
                  <a:pt x="136" y="46"/>
                  <a:pt x="132" y="58"/>
                  <a:pt x="123" y="63"/>
                </a:cubicBezTo>
                <a:cubicBezTo>
                  <a:pt x="114" y="69"/>
                  <a:pt x="89" y="72"/>
                  <a:pt x="90" y="47"/>
                </a:cubicBezTo>
                <a:cubicBezTo>
                  <a:pt x="90" y="45"/>
                  <a:pt x="91" y="42"/>
                  <a:pt x="91" y="40"/>
                </a:cubicBezTo>
                <a:cubicBezTo>
                  <a:pt x="91" y="19"/>
                  <a:pt x="77" y="0"/>
                  <a:pt x="56" y="0"/>
                </a:cubicBezTo>
                <a:cubicBezTo>
                  <a:pt x="37" y="0"/>
                  <a:pt x="23" y="12"/>
                  <a:pt x="19" y="24"/>
                </a:cubicBezTo>
                <a:cubicBezTo>
                  <a:pt x="2" y="32"/>
                  <a:pt x="2" y="32"/>
                  <a:pt x="2" y="32"/>
                </a:cubicBezTo>
                <a:moveTo>
                  <a:pt x="35" y="39"/>
                </a:moveTo>
                <a:cubicBezTo>
                  <a:pt x="32" y="39"/>
                  <a:pt x="30" y="36"/>
                  <a:pt x="30" y="33"/>
                </a:cubicBezTo>
                <a:cubicBezTo>
                  <a:pt x="30" y="30"/>
                  <a:pt x="32" y="28"/>
                  <a:pt x="35" y="28"/>
                </a:cubicBezTo>
                <a:cubicBezTo>
                  <a:pt x="39" y="28"/>
                  <a:pt x="41" y="30"/>
                  <a:pt x="41" y="33"/>
                </a:cubicBezTo>
                <a:cubicBezTo>
                  <a:pt x="41" y="36"/>
                  <a:pt x="39" y="39"/>
                  <a:pt x="35" y="39"/>
                </a:cubicBezTo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4" name="Freeform 82"/>
          <p:cNvSpPr>
            <a:spLocks noEditPoints="1" noChangeArrowheads="1"/>
          </p:cNvSpPr>
          <p:nvPr userDrawn="1"/>
        </p:nvSpPr>
        <p:spPr bwMode="auto">
          <a:xfrm>
            <a:off x="1725613" y="3159125"/>
            <a:ext cx="163512" cy="233363"/>
          </a:xfrm>
          <a:custGeom>
            <a:avLst/>
            <a:gdLst>
              <a:gd name="T0" fmla="*/ 48 w 95"/>
              <a:gd name="T1" fmla="*/ 0 h 135"/>
              <a:gd name="T2" fmla="*/ 0 w 95"/>
              <a:gd name="T3" fmla="*/ 47 h 135"/>
              <a:gd name="T4" fmla="*/ 48 w 95"/>
              <a:gd name="T5" fmla="*/ 135 h 135"/>
              <a:gd name="T6" fmla="*/ 95 w 95"/>
              <a:gd name="T7" fmla="*/ 47 h 135"/>
              <a:gd name="T8" fmla="*/ 48 w 95"/>
              <a:gd name="T9" fmla="*/ 0 h 135"/>
              <a:gd name="T10" fmla="*/ 48 w 95"/>
              <a:gd name="T11" fmla="*/ 55 h 135"/>
              <a:gd name="T12" fmla="*/ 33 w 95"/>
              <a:gd name="T13" fmla="*/ 40 h 135"/>
              <a:gd name="T14" fmla="*/ 48 w 95"/>
              <a:gd name="T15" fmla="*/ 26 h 135"/>
              <a:gd name="T16" fmla="*/ 62 w 95"/>
              <a:gd name="T17" fmla="*/ 40 h 135"/>
              <a:gd name="T18" fmla="*/ 48 w 95"/>
              <a:gd name="T19" fmla="*/ 5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135">
                <a:moveTo>
                  <a:pt x="48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4"/>
                  <a:pt x="48" y="135"/>
                  <a:pt x="48" y="135"/>
                </a:cubicBezTo>
                <a:cubicBezTo>
                  <a:pt x="48" y="135"/>
                  <a:pt x="95" y="74"/>
                  <a:pt x="95" y="47"/>
                </a:cubicBezTo>
                <a:cubicBezTo>
                  <a:pt x="95" y="21"/>
                  <a:pt x="74" y="0"/>
                  <a:pt x="48" y="0"/>
                </a:cubicBezTo>
                <a:close/>
                <a:moveTo>
                  <a:pt x="48" y="55"/>
                </a:moveTo>
                <a:cubicBezTo>
                  <a:pt x="39" y="55"/>
                  <a:pt x="33" y="49"/>
                  <a:pt x="33" y="40"/>
                </a:cubicBezTo>
                <a:cubicBezTo>
                  <a:pt x="33" y="32"/>
                  <a:pt x="39" y="26"/>
                  <a:pt x="48" y="26"/>
                </a:cubicBezTo>
                <a:cubicBezTo>
                  <a:pt x="56" y="26"/>
                  <a:pt x="62" y="32"/>
                  <a:pt x="62" y="40"/>
                </a:cubicBezTo>
                <a:cubicBezTo>
                  <a:pt x="62" y="49"/>
                  <a:pt x="56" y="55"/>
                  <a:pt x="48" y="55"/>
                </a:cubicBez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5" name="Freeform 83"/>
          <p:cNvSpPr>
            <a:spLocks noEditPoints="1" noChangeArrowheads="1"/>
          </p:cNvSpPr>
          <p:nvPr userDrawn="1"/>
        </p:nvSpPr>
        <p:spPr bwMode="auto">
          <a:xfrm>
            <a:off x="2289175" y="1978025"/>
            <a:ext cx="122238" cy="174625"/>
          </a:xfrm>
          <a:custGeom>
            <a:avLst/>
            <a:gdLst>
              <a:gd name="T0" fmla="*/ 35 w 71"/>
              <a:gd name="T1" fmla="*/ 0 h 101"/>
              <a:gd name="T2" fmla="*/ 0 w 71"/>
              <a:gd name="T3" fmla="*/ 36 h 101"/>
              <a:gd name="T4" fmla="*/ 35 w 71"/>
              <a:gd name="T5" fmla="*/ 101 h 101"/>
              <a:gd name="T6" fmla="*/ 71 w 71"/>
              <a:gd name="T7" fmla="*/ 36 h 101"/>
              <a:gd name="T8" fmla="*/ 35 w 71"/>
              <a:gd name="T9" fmla="*/ 0 h 101"/>
              <a:gd name="T10" fmla="*/ 35 w 71"/>
              <a:gd name="T11" fmla="*/ 42 h 101"/>
              <a:gd name="T12" fmla="*/ 24 w 71"/>
              <a:gd name="T13" fmla="*/ 31 h 101"/>
              <a:gd name="T14" fmla="*/ 35 w 71"/>
              <a:gd name="T15" fmla="*/ 20 h 101"/>
              <a:gd name="T16" fmla="*/ 46 w 71"/>
              <a:gd name="T17" fmla="*/ 31 h 101"/>
              <a:gd name="T18" fmla="*/ 35 w 71"/>
              <a:gd name="T19" fmla="*/ 4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101">
                <a:moveTo>
                  <a:pt x="35" y="0"/>
                </a:move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35" y="101"/>
                  <a:pt x="35" y="101"/>
                </a:cubicBezTo>
                <a:cubicBezTo>
                  <a:pt x="35" y="101"/>
                  <a:pt x="71" y="56"/>
                  <a:pt x="71" y="36"/>
                </a:cubicBezTo>
                <a:cubicBezTo>
                  <a:pt x="71" y="16"/>
                  <a:pt x="55" y="0"/>
                  <a:pt x="35" y="0"/>
                </a:cubicBezTo>
                <a:close/>
                <a:moveTo>
                  <a:pt x="35" y="42"/>
                </a:moveTo>
                <a:cubicBezTo>
                  <a:pt x="29" y="42"/>
                  <a:pt x="24" y="37"/>
                  <a:pt x="24" y="31"/>
                </a:cubicBezTo>
                <a:cubicBezTo>
                  <a:pt x="24" y="25"/>
                  <a:pt x="29" y="20"/>
                  <a:pt x="35" y="20"/>
                </a:cubicBezTo>
                <a:cubicBezTo>
                  <a:pt x="41" y="20"/>
                  <a:pt x="46" y="25"/>
                  <a:pt x="46" y="31"/>
                </a:cubicBezTo>
                <a:cubicBezTo>
                  <a:pt x="46" y="37"/>
                  <a:pt x="41" y="42"/>
                  <a:pt x="35" y="42"/>
                </a:cubicBez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6" name="Freeform 84"/>
          <p:cNvSpPr>
            <a:spLocks noChangeArrowheads="1"/>
          </p:cNvSpPr>
          <p:nvPr userDrawn="1"/>
        </p:nvSpPr>
        <p:spPr bwMode="auto">
          <a:xfrm>
            <a:off x="1879600" y="1236663"/>
            <a:ext cx="90488" cy="73025"/>
          </a:xfrm>
          <a:custGeom>
            <a:avLst/>
            <a:gdLst>
              <a:gd name="T0" fmla="*/ 11 w 52"/>
              <a:gd name="T1" fmla="*/ 42 h 42"/>
              <a:gd name="T2" fmla="*/ 0 w 52"/>
              <a:gd name="T3" fmla="*/ 0 h 42"/>
              <a:gd name="T4" fmla="*/ 6 w 52"/>
              <a:gd name="T5" fmla="*/ 0 h 42"/>
              <a:gd name="T6" fmla="*/ 11 w 52"/>
              <a:gd name="T7" fmla="*/ 21 h 42"/>
              <a:gd name="T8" fmla="*/ 14 w 52"/>
              <a:gd name="T9" fmla="*/ 36 h 42"/>
              <a:gd name="T10" fmla="*/ 15 w 52"/>
              <a:gd name="T11" fmla="*/ 36 h 42"/>
              <a:gd name="T12" fmla="*/ 18 w 52"/>
              <a:gd name="T13" fmla="*/ 21 h 42"/>
              <a:gd name="T14" fmla="*/ 24 w 52"/>
              <a:gd name="T15" fmla="*/ 0 h 42"/>
              <a:gd name="T16" fmla="*/ 29 w 52"/>
              <a:gd name="T17" fmla="*/ 0 h 42"/>
              <a:gd name="T18" fmla="*/ 35 w 52"/>
              <a:gd name="T19" fmla="*/ 21 h 42"/>
              <a:gd name="T20" fmla="*/ 38 w 52"/>
              <a:gd name="T21" fmla="*/ 36 h 42"/>
              <a:gd name="T22" fmla="*/ 38 w 52"/>
              <a:gd name="T23" fmla="*/ 36 h 42"/>
              <a:gd name="T24" fmla="*/ 41 w 52"/>
              <a:gd name="T25" fmla="*/ 21 h 42"/>
              <a:gd name="T26" fmla="*/ 47 w 52"/>
              <a:gd name="T27" fmla="*/ 0 h 42"/>
              <a:gd name="T28" fmla="*/ 52 w 52"/>
              <a:gd name="T29" fmla="*/ 0 h 42"/>
              <a:gd name="T30" fmla="*/ 40 w 52"/>
              <a:gd name="T31" fmla="*/ 42 h 42"/>
              <a:gd name="T32" fmla="*/ 35 w 52"/>
              <a:gd name="T33" fmla="*/ 42 h 42"/>
              <a:gd name="T34" fmla="*/ 29 w 52"/>
              <a:gd name="T35" fmla="*/ 20 h 42"/>
              <a:gd name="T36" fmla="*/ 26 w 52"/>
              <a:gd name="T37" fmla="*/ 6 h 42"/>
              <a:gd name="T38" fmla="*/ 26 w 52"/>
              <a:gd name="T39" fmla="*/ 6 h 42"/>
              <a:gd name="T40" fmla="*/ 23 w 52"/>
              <a:gd name="T41" fmla="*/ 20 h 42"/>
              <a:gd name="T42" fmla="*/ 17 w 52"/>
              <a:gd name="T43" fmla="*/ 42 h 42"/>
              <a:gd name="T44" fmla="*/ 11 w 52"/>
              <a:gd name="T4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" h="42">
                <a:moveTo>
                  <a:pt x="11" y="42"/>
                </a:move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13" y="26"/>
                  <a:pt x="14" y="32"/>
                  <a:pt x="14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2"/>
                  <a:pt x="17" y="27"/>
                  <a:pt x="18" y="21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6"/>
                  <a:pt x="37" y="31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1"/>
                  <a:pt x="40" y="26"/>
                  <a:pt x="41" y="21"/>
                </a:cubicBezTo>
                <a:cubicBezTo>
                  <a:pt x="47" y="0"/>
                  <a:pt x="47" y="0"/>
                  <a:pt x="47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42"/>
                  <a:pt x="40" y="42"/>
                  <a:pt x="40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29" y="20"/>
                  <a:pt x="29" y="20"/>
                  <a:pt x="29" y="20"/>
                </a:cubicBezTo>
                <a:cubicBezTo>
                  <a:pt x="28" y="15"/>
                  <a:pt x="27" y="1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5" y="14"/>
                  <a:pt x="23" y="20"/>
                </a:cubicBezTo>
                <a:cubicBezTo>
                  <a:pt x="17" y="42"/>
                  <a:pt x="17" y="42"/>
                  <a:pt x="17" y="42"/>
                </a:cubicBezTo>
                <a:lnTo>
                  <a:pt x="11" y="42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7" name="Freeform 85"/>
          <p:cNvSpPr>
            <a:spLocks noChangeArrowheads="1"/>
          </p:cNvSpPr>
          <p:nvPr userDrawn="1"/>
        </p:nvSpPr>
        <p:spPr bwMode="auto">
          <a:xfrm>
            <a:off x="1974850" y="1236663"/>
            <a:ext cx="88900" cy="73025"/>
          </a:xfrm>
          <a:custGeom>
            <a:avLst/>
            <a:gdLst>
              <a:gd name="T0" fmla="*/ 11 w 52"/>
              <a:gd name="T1" fmla="*/ 42 h 42"/>
              <a:gd name="T2" fmla="*/ 0 w 52"/>
              <a:gd name="T3" fmla="*/ 0 h 42"/>
              <a:gd name="T4" fmla="*/ 6 w 52"/>
              <a:gd name="T5" fmla="*/ 0 h 42"/>
              <a:gd name="T6" fmla="*/ 11 w 52"/>
              <a:gd name="T7" fmla="*/ 21 h 42"/>
              <a:gd name="T8" fmla="*/ 14 w 52"/>
              <a:gd name="T9" fmla="*/ 36 h 42"/>
              <a:gd name="T10" fmla="*/ 14 w 52"/>
              <a:gd name="T11" fmla="*/ 36 h 42"/>
              <a:gd name="T12" fmla="*/ 18 w 52"/>
              <a:gd name="T13" fmla="*/ 21 h 42"/>
              <a:gd name="T14" fmla="*/ 23 w 52"/>
              <a:gd name="T15" fmla="*/ 0 h 42"/>
              <a:gd name="T16" fmla="*/ 29 w 52"/>
              <a:gd name="T17" fmla="*/ 0 h 42"/>
              <a:gd name="T18" fmla="*/ 34 w 52"/>
              <a:gd name="T19" fmla="*/ 21 h 42"/>
              <a:gd name="T20" fmla="*/ 37 w 52"/>
              <a:gd name="T21" fmla="*/ 36 h 42"/>
              <a:gd name="T22" fmla="*/ 37 w 52"/>
              <a:gd name="T23" fmla="*/ 36 h 42"/>
              <a:gd name="T24" fmla="*/ 41 w 52"/>
              <a:gd name="T25" fmla="*/ 21 h 42"/>
              <a:gd name="T26" fmla="*/ 46 w 52"/>
              <a:gd name="T27" fmla="*/ 0 h 42"/>
              <a:gd name="T28" fmla="*/ 52 w 52"/>
              <a:gd name="T29" fmla="*/ 0 h 42"/>
              <a:gd name="T30" fmla="*/ 40 w 52"/>
              <a:gd name="T31" fmla="*/ 42 h 42"/>
              <a:gd name="T32" fmla="*/ 34 w 52"/>
              <a:gd name="T33" fmla="*/ 42 h 42"/>
              <a:gd name="T34" fmla="*/ 29 w 52"/>
              <a:gd name="T35" fmla="*/ 20 h 42"/>
              <a:gd name="T36" fmla="*/ 26 w 52"/>
              <a:gd name="T37" fmla="*/ 6 h 42"/>
              <a:gd name="T38" fmla="*/ 26 w 52"/>
              <a:gd name="T39" fmla="*/ 6 h 42"/>
              <a:gd name="T40" fmla="*/ 23 w 52"/>
              <a:gd name="T41" fmla="*/ 20 h 42"/>
              <a:gd name="T42" fmla="*/ 16 w 52"/>
              <a:gd name="T43" fmla="*/ 42 h 42"/>
              <a:gd name="T44" fmla="*/ 11 w 52"/>
              <a:gd name="T4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" h="42">
                <a:moveTo>
                  <a:pt x="11" y="42"/>
                </a:move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6"/>
                  <a:pt x="13" y="32"/>
                  <a:pt x="14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5" y="32"/>
                  <a:pt x="16" y="27"/>
                  <a:pt x="18" y="21"/>
                </a:cubicBezTo>
                <a:cubicBezTo>
                  <a:pt x="23" y="0"/>
                  <a:pt x="23" y="0"/>
                  <a:pt x="2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26"/>
                  <a:pt x="37" y="31"/>
                  <a:pt x="37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8" y="31"/>
                  <a:pt x="39" y="26"/>
                  <a:pt x="41" y="21"/>
                </a:cubicBezTo>
                <a:cubicBezTo>
                  <a:pt x="46" y="0"/>
                  <a:pt x="46" y="0"/>
                  <a:pt x="4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0" y="42"/>
                  <a:pt x="40" y="42"/>
                  <a:pt x="40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29" y="20"/>
                  <a:pt x="29" y="20"/>
                  <a:pt x="29" y="20"/>
                </a:cubicBezTo>
                <a:cubicBezTo>
                  <a:pt x="27" y="15"/>
                  <a:pt x="27" y="1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10"/>
                  <a:pt x="24" y="14"/>
                  <a:pt x="23" y="20"/>
                </a:cubicBezTo>
                <a:cubicBezTo>
                  <a:pt x="16" y="42"/>
                  <a:pt x="16" y="42"/>
                  <a:pt x="16" y="42"/>
                </a:cubicBezTo>
                <a:lnTo>
                  <a:pt x="11" y="42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8" name="Freeform 86"/>
          <p:cNvSpPr>
            <a:spLocks noChangeArrowheads="1"/>
          </p:cNvSpPr>
          <p:nvPr userDrawn="1"/>
        </p:nvSpPr>
        <p:spPr bwMode="auto">
          <a:xfrm>
            <a:off x="2068513" y="1236663"/>
            <a:ext cx="90487" cy="73025"/>
          </a:xfrm>
          <a:custGeom>
            <a:avLst/>
            <a:gdLst>
              <a:gd name="T0" fmla="*/ 11 w 53"/>
              <a:gd name="T1" fmla="*/ 42 h 42"/>
              <a:gd name="T2" fmla="*/ 0 w 53"/>
              <a:gd name="T3" fmla="*/ 0 h 42"/>
              <a:gd name="T4" fmla="*/ 6 w 53"/>
              <a:gd name="T5" fmla="*/ 0 h 42"/>
              <a:gd name="T6" fmla="*/ 11 w 53"/>
              <a:gd name="T7" fmla="*/ 21 h 42"/>
              <a:gd name="T8" fmla="*/ 14 w 53"/>
              <a:gd name="T9" fmla="*/ 36 h 42"/>
              <a:gd name="T10" fmla="*/ 15 w 53"/>
              <a:gd name="T11" fmla="*/ 36 h 42"/>
              <a:gd name="T12" fmla="*/ 18 w 53"/>
              <a:gd name="T13" fmla="*/ 21 h 42"/>
              <a:gd name="T14" fmla="*/ 24 w 53"/>
              <a:gd name="T15" fmla="*/ 0 h 42"/>
              <a:gd name="T16" fmla="*/ 30 w 53"/>
              <a:gd name="T17" fmla="*/ 0 h 42"/>
              <a:gd name="T18" fmla="*/ 35 w 53"/>
              <a:gd name="T19" fmla="*/ 21 h 42"/>
              <a:gd name="T20" fmla="*/ 38 w 53"/>
              <a:gd name="T21" fmla="*/ 36 h 42"/>
              <a:gd name="T22" fmla="*/ 38 w 53"/>
              <a:gd name="T23" fmla="*/ 36 h 42"/>
              <a:gd name="T24" fmla="*/ 41 w 53"/>
              <a:gd name="T25" fmla="*/ 21 h 42"/>
              <a:gd name="T26" fmla="*/ 47 w 53"/>
              <a:gd name="T27" fmla="*/ 0 h 42"/>
              <a:gd name="T28" fmla="*/ 53 w 53"/>
              <a:gd name="T29" fmla="*/ 0 h 42"/>
              <a:gd name="T30" fmla="*/ 40 w 53"/>
              <a:gd name="T31" fmla="*/ 42 h 42"/>
              <a:gd name="T32" fmla="*/ 35 w 53"/>
              <a:gd name="T33" fmla="*/ 42 h 42"/>
              <a:gd name="T34" fmla="*/ 29 w 53"/>
              <a:gd name="T35" fmla="*/ 20 h 42"/>
              <a:gd name="T36" fmla="*/ 27 w 53"/>
              <a:gd name="T37" fmla="*/ 6 h 42"/>
              <a:gd name="T38" fmla="*/ 26 w 53"/>
              <a:gd name="T39" fmla="*/ 6 h 42"/>
              <a:gd name="T40" fmla="*/ 23 w 53"/>
              <a:gd name="T41" fmla="*/ 20 h 42"/>
              <a:gd name="T42" fmla="*/ 17 w 53"/>
              <a:gd name="T43" fmla="*/ 42 h 42"/>
              <a:gd name="T44" fmla="*/ 11 w 53"/>
              <a:gd name="T4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" h="42">
                <a:moveTo>
                  <a:pt x="11" y="42"/>
                </a:move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21"/>
                  <a:pt x="11" y="21"/>
                  <a:pt x="11" y="21"/>
                </a:cubicBezTo>
                <a:cubicBezTo>
                  <a:pt x="13" y="26"/>
                  <a:pt x="14" y="32"/>
                  <a:pt x="14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2"/>
                  <a:pt x="17" y="27"/>
                  <a:pt x="18" y="21"/>
                </a:cubicBezTo>
                <a:cubicBezTo>
                  <a:pt x="24" y="0"/>
                  <a:pt x="24" y="0"/>
                  <a:pt x="2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6"/>
                  <a:pt x="37" y="31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1"/>
                  <a:pt x="40" y="26"/>
                  <a:pt x="41" y="21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0" y="42"/>
                  <a:pt x="40" y="42"/>
                  <a:pt x="40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29" y="20"/>
                  <a:pt x="29" y="20"/>
                  <a:pt x="29" y="20"/>
                </a:cubicBezTo>
                <a:cubicBezTo>
                  <a:pt x="28" y="15"/>
                  <a:pt x="27" y="10"/>
                  <a:pt x="27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5" y="14"/>
                  <a:pt x="23" y="20"/>
                </a:cubicBezTo>
                <a:cubicBezTo>
                  <a:pt x="17" y="42"/>
                  <a:pt x="17" y="42"/>
                  <a:pt x="17" y="42"/>
                </a:cubicBezTo>
                <a:lnTo>
                  <a:pt x="11" y="42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9" name="Freeform 87"/>
          <p:cNvSpPr>
            <a:spLocks noChangeArrowheads="1"/>
          </p:cNvSpPr>
          <p:nvPr userDrawn="1"/>
        </p:nvSpPr>
        <p:spPr bwMode="auto">
          <a:xfrm>
            <a:off x="1555750" y="3562350"/>
            <a:ext cx="20638" cy="38100"/>
          </a:xfrm>
          <a:custGeom>
            <a:avLst/>
            <a:gdLst>
              <a:gd name="T0" fmla="*/ 5 w 12"/>
              <a:gd name="T1" fmla="*/ 17 h 22"/>
              <a:gd name="T2" fmla="*/ 0 w 12"/>
              <a:gd name="T3" fmla="*/ 9 h 22"/>
              <a:gd name="T4" fmla="*/ 0 w 12"/>
              <a:gd name="T5" fmla="*/ 15 h 22"/>
              <a:gd name="T6" fmla="*/ 2 w 12"/>
              <a:gd name="T7" fmla="*/ 22 h 22"/>
              <a:gd name="T8" fmla="*/ 5 w 12"/>
              <a:gd name="T9" fmla="*/ 1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22">
                <a:moveTo>
                  <a:pt x="5" y="17"/>
                </a:moveTo>
                <a:cubicBezTo>
                  <a:pt x="12" y="4"/>
                  <a:pt x="1" y="0"/>
                  <a:pt x="0" y="9"/>
                </a:cubicBezTo>
                <a:cubicBezTo>
                  <a:pt x="0" y="11"/>
                  <a:pt x="0" y="13"/>
                  <a:pt x="0" y="15"/>
                </a:cubicBezTo>
                <a:cubicBezTo>
                  <a:pt x="0" y="18"/>
                  <a:pt x="1" y="20"/>
                  <a:pt x="2" y="22"/>
                </a:cubicBezTo>
                <a:cubicBezTo>
                  <a:pt x="3" y="21"/>
                  <a:pt x="4" y="19"/>
                  <a:pt x="5" y="17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0" name="Freeform 88"/>
          <p:cNvSpPr>
            <a:spLocks noChangeArrowheads="1"/>
          </p:cNvSpPr>
          <p:nvPr userDrawn="1"/>
        </p:nvSpPr>
        <p:spPr bwMode="auto">
          <a:xfrm>
            <a:off x="1508125" y="3586163"/>
            <a:ext cx="12700" cy="19050"/>
          </a:xfrm>
          <a:custGeom>
            <a:avLst/>
            <a:gdLst>
              <a:gd name="T0" fmla="*/ 4 w 8"/>
              <a:gd name="T1" fmla="*/ 8 h 11"/>
              <a:gd name="T2" fmla="*/ 8 w 8"/>
              <a:gd name="T3" fmla="*/ 11 h 11"/>
              <a:gd name="T4" fmla="*/ 2 w 8"/>
              <a:gd name="T5" fmla="*/ 0 h 11"/>
              <a:gd name="T6" fmla="*/ 4 w 8"/>
              <a:gd name="T7" fmla="*/ 8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1">
                <a:moveTo>
                  <a:pt x="4" y="8"/>
                </a:moveTo>
                <a:cubicBezTo>
                  <a:pt x="5" y="9"/>
                  <a:pt x="7" y="10"/>
                  <a:pt x="8" y="11"/>
                </a:cubicBezTo>
                <a:cubicBezTo>
                  <a:pt x="6" y="6"/>
                  <a:pt x="4" y="3"/>
                  <a:pt x="2" y="0"/>
                </a:cubicBezTo>
                <a:cubicBezTo>
                  <a:pt x="0" y="4"/>
                  <a:pt x="1" y="7"/>
                  <a:pt x="4" y="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1" name="Freeform 89"/>
          <p:cNvSpPr>
            <a:spLocks noChangeArrowheads="1"/>
          </p:cNvSpPr>
          <p:nvPr userDrawn="1"/>
        </p:nvSpPr>
        <p:spPr bwMode="auto">
          <a:xfrm>
            <a:off x="1587500" y="3608388"/>
            <a:ext cx="31750" cy="23812"/>
          </a:xfrm>
          <a:custGeom>
            <a:avLst/>
            <a:gdLst>
              <a:gd name="T0" fmla="*/ 5 w 19"/>
              <a:gd name="T1" fmla="*/ 14 h 14"/>
              <a:gd name="T2" fmla="*/ 12 w 19"/>
              <a:gd name="T3" fmla="*/ 13 h 14"/>
              <a:gd name="T4" fmla="*/ 13 w 19"/>
              <a:gd name="T5" fmla="*/ 1 h 14"/>
              <a:gd name="T6" fmla="*/ 0 w 19"/>
              <a:gd name="T7" fmla="*/ 13 h 14"/>
              <a:gd name="T8" fmla="*/ 5 w 19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5" y="14"/>
                </a:moveTo>
                <a:cubicBezTo>
                  <a:pt x="7" y="14"/>
                  <a:pt x="9" y="13"/>
                  <a:pt x="12" y="13"/>
                </a:cubicBezTo>
                <a:cubicBezTo>
                  <a:pt x="18" y="8"/>
                  <a:pt x="19" y="5"/>
                  <a:pt x="13" y="1"/>
                </a:cubicBezTo>
                <a:cubicBezTo>
                  <a:pt x="8" y="0"/>
                  <a:pt x="3" y="7"/>
                  <a:pt x="0" y="13"/>
                </a:cubicBezTo>
                <a:cubicBezTo>
                  <a:pt x="2" y="14"/>
                  <a:pt x="3" y="14"/>
                  <a:pt x="5" y="14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2" name="Freeform 90"/>
          <p:cNvSpPr>
            <a:spLocks noChangeArrowheads="1"/>
          </p:cNvSpPr>
          <p:nvPr userDrawn="1"/>
        </p:nvSpPr>
        <p:spPr bwMode="auto">
          <a:xfrm>
            <a:off x="1536700" y="3614738"/>
            <a:ext cx="39688" cy="96837"/>
          </a:xfrm>
          <a:custGeom>
            <a:avLst/>
            <a:gdLst>
              <a:gd name="T0" fmla="*/ 23 w 23"/>
              <a:gd name="T1" fmla="*/ 14 h 57"/>
              <a:gd name="T2" fmla="*/ 13 w 23"/>
              <a:gd name="T3" fmla="*/ 7 h 57"/>
              <a:gd name="T4" fmla="*/ 9 w 23"/>
              <a:gd name="T5" fmla="*/ 0 h 57"/>
              <a:gd name="T6" fmla="*/ 0 w 23"/>
              <a:gd name="T7" fmla="*/ 3 h 57"/>
              <a:gd name="T8" fmla="*/ 8 w 23"/>
              <a:gd name="T9" fmla="*/ 55 h 57"/>
              <a:gd name="T10" fmla="*/ 7 w 23"/>
              <a:gd name="T11" fmla="*/ 57 h 57"/>
              <a:gd name="T12" fmla="*/ 14 w 23"/>
              <a:gd name="T13" fmla="*/ 57 h 57"/>
              <a:gd name="T14" fmla="*/ 23 w 23"/>
              <a:gd name="T15" fmla="*/ 57 h 57"/>
              <a:gd name="T16" fmla="*/ 23 w 23"/>
              <a:gd name="T17" fmla="*/ 1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57">
                <a:moveTo>
                  <a:pt x="23" y="14"/>
                </a:moveTo>
                <a:cubicBezTo>
                  <a:pt x="19" y="12"/>
                  <a:pt x="16" y="10"/>
                  <a:pt x="13" y="7"/>
                </a:cubicBezTo>
                <a:cubicBezTo>
                  <a:pt x="12" y="6"/>
                  <a:pt x="11" y="3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5" y="19"/>
                  <a:pt x="7" y="38"/>
                  <a:pt x="8" y="55"/>
                </a:cubicBezTo>
                <a:cubicBezTo>
                  <a:pt x="8" y="56"/>
                  <a:pt x="8" y="56"/>
                  <a:pt x="7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3" y="57"/>
                  <a:pt x="23" y="57"/>
                  <a:pt x="23" y="57"/>
                </a:cubicBezTo>
                <a:cubicBezTo>
                  <a:pt x="19" y="43"/>
                  <a:pt x="18" y="27"/>
                  <a:pt x="23" y="14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3" name="Freeform 91"/>
          <p:cNvSpPr>
            <a:spLocks noChangeArrowheads="1"/>
          </p:cNvSpPr>
          <p:nvPr userDrawn="1"/>
        </p:nvSpPr>
        <p:spPr bwMode="auto">
          <a:xfrm>
            <a:off x="1425575" y="3473450"/>
            <a:ext cx="273050" cy="239713"/>
          </a:xfrm>
          <a:custGeom>
            <a:avLst/>
            <a:gdLst>
              <a:gd name="T0" fmla="*/ 121 w 159"/>
              <a:gd name="T1" fmla="*/ 16 h 139"/>
              <a:gd name="T2" fmla="*/ 79 w 159"/>
              <a:gd name="T3" fmla="*/ 0 h 139"/>
              <a:gd name="T4" fmla="*/ 38 w 159"/>
              <a:gd name="T5" fmla="*/ 16 h 139"/>
              <a:gd name="T6" fmla="*/ 32 w 159"/>
              <a:gd name="T7" fmla="*/ 99 h 139"/>
              <a:gd name="T8" fmla="*/ 42 w 159"/>
              <a:gd name="T9" fmla="*/ 129 h 139"/>
              <a:gd name="T10" fmla="*/ 48 w 159"/>
              <a:gd name="T11" fmla="*/ 138 h 139"/>
              <a:gd name="T12" fmla="*/ 68 w 159"/>
              <a:gd name="T13" fmla="*/ 138 h 139"/>
              <a:gd name="T14" fmla="*/ 59 w 159"/>
              <a:gd name="T15" fmla="*/ 85 h 139"/>
              <a:gd name="T16" fmla="*/ 59 w 159"/>
              <a:gd name="T17" fmla="*/ 83 h 139"/>
              <a:gd name="T18" fmla="*/ 51 w 159"/>
              <a:gd name="T19" fmla="*/ 80 h 139"/>
              <a:gd name="T20" fmla="*/ 42 w 159"/>
              <a:gd name="T21" fmla="*/ 66 h 139"/>
              <a:gd name="T22" fmla="*/ 62 w 159"/>
              <a:gd name="T23" fmla="*/ 74 h 139"/>
              <a:gd name="T24" fmla="*/ 63 w 159"/>
              <a:gd name="T25" fmla="*/ 78 h 139"/>
              <a:gd name="T26" fmla="*/ 73 w 159"/>
              <a:gd name="T27" fmla="*/ 76 h 139"/>
              <a:gd name="T28" fmla="*/ 77 w 159"/>
              <a:gd name="T29" fmla="*/ 49 h 139"/>
              <a:gd name="T30" fmla="*/ 88 w 159"/>
              <a:gd name="T31" fmla="*/ 60 h 139"/>
              <a:gd name="T32" fmla="*/ 79 w 159"/>
              <a:gd name="T33" fmla="*/ 78 h 139"/>
              <a:gd name="T34" fmla="*/ 81 w 159"/>
              <a:gd name="T35" fmla="*/ 81 h 139"/>
              <a:gd name="T36" fmla="*/ 90 w 159"/>
              <a:gd name="T37" fmla="*/ 90 h 139"/>
              <a:gd name="T38" fmla="*/ 94 w 159"/>
              <a:gd name="T39" fmla="*/ 83 h 139"/>
              <a:gd name="T40" fmla="*/ 108 w 159"/>
              <a:gd name="T41" fmla="*/ 73 h 139"/>
              <a:gd name="T42" fmla="*/ 117 w 159"/>
              <a:gd name="T43" fmla="*/ 85 h 139"/>
              <a:gd name="T44" fmla="*/ 92 w 159"/>
              <a:gd name="T45" fmla="*/ 96 h 139"/>
              <a:gd name="T46" fmla="*/ 91 w 159"/>
              <a:gd name="T47" fmla="*/ 102 h 139"/>
              <a:gd name="T48" fmla="*/ 94 w 159"/>
              <a:gd name="T49" fmla="*/ 136 h 139"/>
              <a:gd name="T50" fmla="*/ 94 w 159"/>
              <a:gd name="T51" fmla="*/ 138 h 139"/>
              <a:gd name="T52" fmla="*/ 111 w 159"/>
              <a:gd name="T53" fmla="*/ 138 h 139"/>
              <a:gd name="T54" fmla="*/ 117 w 159"/>
              <a:gd name="T55" fmla="*/ 129 h 139"/>
              <a:gd name="T56" fmla="*/ 127 w 159"/>
              <a:gd name="T57" fmla="*/ 99 h 139"/>
              <a:gd name="T58" fmla="*/ 121 w 159"/>
              <a:gd name="T59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9" h="139">
                <a:moveTo>
                  <a:pt x="121" y="16"/>
                </a:moveTo>
                <a:cubicBezTo>
                  <a:pt x="113" y="8"/>
                  <a:pt x="103" y="0"/>
                  <a:pt x="79" y="0"/>
                </a:cubicBezTo>
                <a:cubicBezTo>
                  <a:pt x="56" y="0"/>
                  <a:pt x="46" y="8"/>
                  <a:pt x="38" y="16"/>
                </a:cubicBezTo>
                <a:cubicBezTo>
                  <a:pt x="0" y="54"/>
                  <a:pt x="29" y="94"/>
                  <a:pt x="32" y="99"/>
                </a:cubicBezTo>
                <a:cubicBezTo>
                  <a:pt x="35" y="104"/>
                  <a:pt x="41" y="119"/>
                  <a:pt x="42" y="129"/>
                </a:cubicBezTo>
                <a:cubicBezTo>
                  <a:pt x="43" y="139"/>
                  <a:pt x="48" y="138"/>
                  <a:pt x="48" y="138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66" y="121"/>
                  <a:pt x="66" y="101"/>
                  <a:pt x="59" y="85"/>
                </a:cubicBezTo>
                <a:cubicBezTo>
                  <a:pt x="59" y="84"/>
                  <a:pt x="59" y="84"/>
                  <a:pt x="59" y="83"/>
                </a:cubicBezTo>
                <a:cubicBezTo>
                  <a:pt x="56" y="82"/>
                  <a:pt x="54" y="81"/>
                  <a:pt x="51" y="80"/>
                </a:cubicBezTo>
                <a:cubicBezTo>
                  <a:pt x="46" y="78"/>
                  <a:pt x="40" y="72"/>
                  <a:pt x="42" y="66"/>
                </a:cubicBezTo>
                <a:cubicBezTo>
                  <a:pt x="47" y="49"/>
                  <a:pt x="58" y="65"/>
                  <a:pt x="62" y="74"/>
                </a:cubicBezTo>
                <a:cubicBezTo>
                  <a:pt x="62" y="75"/>
                  <a:pt x="63" y="77"/>
                  <a:pt x="63" y="78"/>
                </a:cubicBezTo>
                <a:cubicBezTo>
                  <a:pt x="66" y="78"/>
                  <a:pt x="70" y="78"/>
                  <a:pt x="73" y="76"/>
                </a:cubicBezTo>
                <a:cubicBezTo>
                  <a:pt x="69" y="66"/>
                  <a:pt x="68" y="52"/>
                  <a:pt x="77" y="49"/>
                </a:cubicBezTo>
                <a:cubicBezTo>
                  <a:pt x="83" y="46"/>
                  <a:pt x="88" y="54"/>
                  <a:pt x="88" y="60"/>
                </a:cubicBezTo>
                <a:cubicBezTo>
                  <a:pt x="88" y="67"/>
                  <a:pt x="85" y="73"/>
                  <a:pt x="79" y="78"/>
                </a:cubicBezTo>
                <a:cubicBezTo>
                  <a:pt x="80" y="79"/>
                  <a:pt x="80" y="80"/>
                  <a:pt x="81" y="81"/>
                </a:cubicBezTo>
                <a:cubicBezTo>
                  <a:pt x="83" y="84"/>
                  <a:pt x="86" y="87"/>
                  <a:pt x="90" y="90"/>
                </a:cubicBezTo>
                <a:cubicBezTo>
                  <a:pt x="91" y="87"/>
                  <a:pt x="92" y="85"/>
                  <a:pt x="94" y="83"/>
                </a:cubicBezTo>
                <a:cubicBezTo>
                  <a:pt x="97" y="79"/>
                  <a:pt x="102" y="72"/>
                  <a:pt x="108" y="73"/>
                </a:cubicBezTo>
                <a:cubicBezTo>
                  <a:pt x="113" y="74"/>
                  <a:pt x="118" y="80"/>
                  <a:pt x="117" y="85"/>
                </a:cubicBezTo>
                <a:cubicBezTo>
                  <a:pt x="114" y="97"/>
                  <a:pt x="102" y="99"/>
                  <a:pt x="92" y="96"/>
                </a:cubicBezTo>
                <a:cubicBezTo>
                  <a:pt x="91" y="98"/>
                  <a:pt x="91" y="100"/>
                  <a:pt x="91" y="102"/>
                </a:cubicBezTo>
                <a:cubicBezTo>
                  <a:pt x="90" y="113"/>
                  <a:pt x="90" y="125"/>
                  <a:pt x="94" y="136"/>
                </a:cubicBezTo>
                <a:cubicBezTo>
                  <a:pt x="94" y="137"/>
                  <a:pt x="94" y="137"/>
                  <a:pt x="94" y="138"/>
                </a:cubicBezTo>
                <a:cubicBezTo>
                  <a:pt x="111" y="138"/>
                  <a:pt x="111" y="138"/>
                  <a:pt x="111" y="138"/>
                </a:cubicBezTo>
                <a:cubicBezTo>
                  <a:pt x="111" y="138"/>
                  <a:pt x="115" y="139"/>
                  <a:pt x="117" y="129"/>
                </a:cubicBezTo>
                <a:cubicBezTo>
                  <a:pt x="118" y="119"/>
                  <a:pt x="124" y="104"/>
                  <a:pt x="127" y="99"/>
                </a:cubicBezTo>
                <a:cubicBezTo>
                  <a:pt x="130" y="94"/>
                  <a:pt x="159" y="54"/>
                  <a:pt x="121" y="16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4" name="Freeform 92"/>
          <p:cNvSpPr>
            <a:spLocks noChangeArrowheads="1"/>
          </p:cNvSpPr>
          <p:nvPr userDrawn="1"/>
        </p:nvSpPr>
        <p:spPr bwMode="auto">
          <a:xfrm>
            <a:off x="1503363" y="3724275"/>
            <a:ext cx="120650" cy="20638"/>
          </a:xfrm>
          <a:custGeom>
            <a:avLst/>
            <a:gdLst>
              <a:gd name="T0" fmla="*/ 63 w 69"/>
              <a:gd name="T1" fmla="*/ 0 h 12"/>
              <a:gd name="T2" fmla="*/ 6 w 69"/>
              <a:gd name="T3" fmla="*/ 0 h 12"/>
              <a:gd name="T4" fmla="*/ 0 w 69"/>
              <a:gd name="T5" fmla="*/ 6 h 12"/>
              <a:gd name="T6" fmla="*/ 6 w 69"/>
              <a:gd name="T7" fmla="*/ 12 h 12"/>
              <a:gd name="T8" fmla="*/ 63 w 69"/>
              <a:gd name="T9" fmla="*/ 12 h 12"/>
              <a:gd name="T10" fmla="*/ 69 w 69"/>
              <a:gd name="T11" fmla="*/ 6 h 12"/>
              <a:gd name="T12" fmla="*/ 63 w 69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" h="12">
                <a:moveTo>
                  <a:pt x="63" y="0"/>
                </a:move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9"/>
                  <a:pt x="2" y="12"/>
                  <a:pt x="6" y="12"/>
                </a:cubicBezTo>
                <a:cubicBezTo>
                  <a:pt x="63" y="12"/>
                  <a:pt x="63" y="12"/>
                  <a:pt x="63" y="12"/>
                </a:cubicBezTo>
                <a:cubicBezTo>
                  <a:pt x="67" y="12"/>
                  <a:pt x="69" y="9"/>
                  <a:pt x="69" y="6"/>
                </a:cubicBezTo>
                <a:cubicBezTo>
                  <a:pt x="69" y="2"/>
                  <a:pt x="67" y="0"/>
                  <a:pt x="63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5" name="Freeform 93"/>
          <p:cNvSpPr>
            <a:spLocks noChangeArrowheads="1"/>
          </p:cNvSpPr>
          <p:nvPr userDrawn="1"/>
        </p:nvSpPr>
        <p:spPr bwMode="auto">
          <a:xfrm>
            <a:off x="1506538" y="3749675"/>
            <a:ext cx="114300" cy="19050"/>
          </a:xfrm>
          <a:custGeom>
            <a:avLst/>
            <a:gdLst>
              <a:gd name="T0" fmla="*/ 61 w 67"/>
              <a:gd name="T1" fmla="*/ 0 h 11"/>
              <a:gd name="T2" fmla="*/ 6 w 67"/>
              <a:gd name="T3" fmla="*/ 0 h 11"/>
              <a:gd name="T4" fmla="*/ 0 w 67"/>
              <a:gd name="T5" fmla="*/ 5 h 11"/>
              <a:gd name="T6" fmla="*/ 6 w 67"/>
              <a:gd name="T7" fmla="*/ 11 h 11"/>
              <a:gd name="T8" fmla="*/ 61 w 67"/>
              <a:gd name="T9" fmla="*/ 11 h 11"/>
              <a:gd name="T10" fmla="*/ 67 w 67"/>
              <a:gd name="T11" fmla="*/ 5 h 11"/>
              <a:gd name="T12" fmla="*/ 61 w 67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1">
                <a:moveTo>
                  <a:pt x="61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8"/>
                  <a:pt x="3" y="11"/>
                  <a:pt x="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8"/>
                  <a:pt x="67" y="5"/>
                </a:cubicBezTo>
                <a:cubicBezTo>
                  <a:pt x="67" y="2"/>
                  <a:pt x="64" y="0"/>
                  <a:pt x="61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6" name="Freeform 94"/>
          <p:cNvSpPr>
            <a:spLocks noChangeArrowheads="1"/>
          </p:cNvSpPr>
          <p:nvPr userDrawn="1"/>
        </p:nvSpPr>
        <p:spPr bwMode="auto">
          <a:xfrm>
            <a:off x="1531938" y="3771900"/>
            <a:ext cx="63500" cy="15875"/>
          </a:xfrm>
          <a:custGeom>
            <a:avLst/>
            <a:gdLst>
              <a:gd name="T0" fmla="*/ 32 w 37"/>
              <a:gd name="T1" fmla="*/ 0 h 9"/>
              <a:gd name="T2" fmla="*/ 5 w 37"/>
              <a:gd name="T3" fmla="*/ 0 h 9"/>
              <a:gd name="T4" fmla="*/ 0 w 37"/>
              <a:gd name="T5" fmla="*/ 5 h 9"/>
              <a:gd name="T6" fmla="*/ 5 w 37"/>
              <a:gd name="T7" fmla="*/ 9 h 9"/>
              <a:gd name="T8" fmla="*/ 32 w 37"/>
              <a:gd name="T9" fmla="*/ 9 h 9"/>
              <a:gd name="T10" fmla="*/ 37 w 37"/>
              <a:gd name="T11" fmla="*/ 5 h 9"/>
              <a:gd name="T12" fmla="*/ 32 w 3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9">
                <a:moveTo>
                  <a:pt x="32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5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9"/>
                  <a:pt x="37" y="7"/>
                  <a:pt x="37" y="5"/>
                </a:cubicBezTo>
                <a:cubicBezTo>
                  <a:pt x="37" y="2"/>
                  <a:pt x="35" y="0"/>
                  <a:pt x="32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7" name="Freeform 95"/>
          <p:cNvSpPr>
            <a:spLocks noEditPoints="1"/>
          </p:cNvSpPr>
          <p:nvPr/>
        </p:nvSpPr>
        <p:spPr bwMode="auto">
          <a:xfrm>
            <a:off x="1509713" y="1524000"/>
            <a:ext cx="187325" cy="244475"/>
          </a:xfrm>
          <a:custGeom>
            <a:avLst/>
            <a:gdLst>
              <a:gd name="T0" fmla="*/ 250 w 257"/>
              <a:gd name="T1" fmla="*/ 303 h 336"/>
              <a:gd name="T2" fmla="*/ 139 w 257"/>
              <a:gd name="T3" fmla="*/ 253 h 336"/>
              <a:gd name="T4" fmla="*/ 229 w 257"/>
              <a:gd name="T5" fmla="*/ 45 h 336"/>
              <a:gd name="T6" fmla="*/ 94 w 257"/>
              <a:gd name="T7" fmla="*/ 234 h 336"/>
              <a:gd name="T8" fmla="*/ 0 w 257"/>
              <a:gd name="T9" fmla="*/ 192 h 336"/>
              <a:gd name="T10" fmla="*/ 257 w 257"/>
              <a:gd name="T11" fmla="*/ 0 h 336"/>
              <a:gd name="T12" fmla="*/ 250 w 257"/>
              <a:gd name="T13" fmla="*/ 303 h 336"/>
              <a:gd name="T14" fmla="*/ 106 w 257"/>
              <a:gd name="T15" fmla="*/ 336 h 336"/>
              <a:gd name="T16" fmla="*/ 89 w 257"/>
              <a:gd name="T17" fmla="*/ 265 h 336"/>
              <a:gd name="T18" fmla="*/ 153 w 257"/>
              <a:gd name="T19" fmla="*/ 289 h 336"/>
              <a:gd name="T20" fmla="*/ 106 w 257"/>
              <a:gd name="T21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336">
                <a:moveTo>
                  <a:pt x="250" y="303"/>
                </a:moveTo>
                <a:lnTo>
                  <a:pt x="139" y="253"/>
                </a:lnTo>
                <a:lnTo>
                  <a:pt x="229" y="45"/>
                </a:lnTo>
                <a:lnTo>
                  <a:pt x="94" y="234"/>
                </a:lnTo>
                <a:lnTo>
                  <a:pt x="0" y="192"/>
                </a:lnTo>
                <a:lnTo>
                  <a:pt x="257" y="0"/>
                </a:lnTo>
                <a:lnTo>
                  <a:pt x="250" y="303"/>
                </a:lnTo>
                <a:close/>
                <a:moveTo>
                  <a:pt x="106" y="336"/>
                </a:moveTo>
                <a:lnTo>
                  <a:pt x="89" y="265"/>
                </a:lnTo>
                <a:lnTo>
                  <a:pt x="153" y="289"/>
                </a:lnTo>
                <a:lnTo>
                  <a:pt x="106" y="336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28" name="Freeform 96"/>
          <p:cNvSpPr>
            <a:spLocks noEditPoints="1" noChangeArrowheads="1"/>
          </p:cNvSpPr>
          <p:nvPr userDrawn="1"/>
        </p:nvSpPr>
        <p:spPr bwMode="auto">
          <a:xfrm>
            <a:off x="2500313" y="1441450"/>
            <a:ext cx="174625" cy="174625"/>
          </a:xfrm>
          <a:custGeom>
            <a:avLst/>
            <a:gdLst>
              <a:gd name="T0" fmla="*/ 15 w 101"/>
              <a:gd name="T1" fmla="*/ 76 h 101"/>
              <a:gd name="T2" fmla="*/ 10 w 101"/>
              <a:gd name="T3" fmla="*/ 81 h 101"/>
              <a:gd name="T4" fmla="*/ 21 w 101"/>
              <a:gd name="T5" fmla="*/ 93 h 101"/>
              <a:gd name="T6" fmla="*/ 26 w 101"/>
              <a:gd name="T7" fmla="*/ 87 h 101"/>
              <a:gd name="T8" fmla="*/ 43 w 101"/>
              <a:gd name="T9" fmla="*/ 94 h 101"/>
              <a:gd name="T10" fmla="*/ 43 w 101"/>
              <a:gd name="T11" fmla="*/ 101 h 101"/>
              <a:gd name="T12" fmla="*/ 59 w 101"/>
              <a:gd name="T13" fmla="*/ 101 h 101"/>
              <a:gd name="T14" fmla="*/ 59 w 101"/>
              <a:gd name="T15" fmla="*/ 94 h 101"/>
              <a:gd name="T16" fmla="*/ 76 w 101"/>
              <a:gd name="T17" fmla="*/ 86 h 101"/>
              <a:gd name="T18" fmla="*/ 81 w 101"/>
              <a:gd name="T19" fmla="*/ 92 h 101"/>
              <a:gd name="T20" fmla="*/ 92 w 101"/>
              <a:gd name="T21" fmla="*/ 80 h 101"/>
              <a:gd name="T22" fmla="*/ 87 w 101"/>
              <a:gd name="T23" fmla="*/ 75 h 101"/>
              <a:gd name="T24" fmla="*/ 94 w 101"/>
              <a:gd name="T25" fmla="*/ 58 h 101"/>
              <a:gd name="T26" fmla="*/ 101 w 101"/>
              <a:gd name="T27" fmla="*/ 58 h 101"/>
              <a:gd name="T28" fmla="*/ 101 w 101"/>
              <a:gd name="T29" fmla="*/ 42 h 101"/>
              <a:gd name="T30" fmla="*/ 93 w 101"/>
              <a:gd name="T31" fmla="*/ 42 h 101"/>
              <a:gd name="T32" fmla="*/ 86 w 101"/>
              <a:gd name="T33" fmla="*/ 26 h 101"/>
              <a:gd name="T34" fmla="*/ 92 w 101"/>
              <a:gd name="T35" fmla="*/ 20 h 101"/>
              <a:gd name="T36" fmla="*/ 80 w 101"/>
              <a:gd name="T37" fmla="*/ 9 h 101"/>
              <a:gd name="T38" fmla="*/ 75 w 101"/>
              <a:gd name="T39" fmla="*/ 14 h 101"/>
              <a:gd name="T40" fmla="*/ 58 w 101"/>
              <a:gd name="T41" fmla="*/ 8 h 101"/>
              <a:gd name="T42" fmla="*/ 58 w 101"/>
              <a:gd name="T43" fmla="*/ 0 h 101"/>
              <a:gd name="T44" fmla="*/ 42 w 101"/>
              <a:gd name="T45" fmla="*/ 0 h 101"/>
              <a:gd name="T46" fmla="*/ 42 w 101"/>
              <a:gd name="T47" fmla="*/ 8 h 101"/>
              <a:gd name="T48" fmla="*/ 25 w 101"/>
              <a:gd name="T49" fmla="*/ 15 h 101"/>
              <a:gd name="T50" fmla="*/ 20 w 101"/>
              <a:gd name="T51" fmla="*/ 10 h 101"/>
              <a:gd name="T52" fmla="*/ 9 w 101"/>
              <a:gd name="T53" fmla="*/ 21 h 101"/>
              <a:gd name="T54" fmla="*/ 14 w 101"/>
              <a:gd name="T55" fmla="*/ 27 h 101"/>
              <a:gd name="T56" fmla="*/ 8 w 101"/>
              <a:gd name="T57" fmla="*/ 43 h 101"/>
              <a:gd name="T58" fmla="*/ 0 w 101"/>
              <a:gd name="T59" fmla="*/ 44 h 101"/>
              <a:gd name="T60" fmla="*/ 0 w 101"/>
              <a:gd name="T61" fmla="*/ 59 h 101"/>
              <a:gd name="T62" fmla="*/ 8 w 101"/>
              <a:gd name="T63" fmla="*/ 59 h 101"/>
              <a:gd name="T64" fmla="*/ 15 w 101"/>
              <a:gd name="T65" fmla="*/ 76 h 101"/>
              <a:gd name="T66" fmla="*/ 50 w 101"/>
              <a:gd name="T67" fmla="*/ 19 h 101"/>
              <a:gd name="T68" fmla="*/ 83 w 101"/>
              <a:gd name="T69" fmla="*/ 50 h 101"/>
              <a:gd name="T70" fmla="*/ 51 w 101"/>
              <a:gd name="T71" fmla="*/ 83 h 101"/>
              <a:gd name="T72" fmla="*/ 18 w 101"/>
              <a:gd name="T73" fmla="*/ 51 h 101"/>
              <a:gd name="T74" fmla="*/ 50 w 101"/>
              <a:gd name="T75" fmla="*/ 1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1">
                <a:moveTo>
                  <a:pt x="15" y="76"/>
                </a:moveTo>
                <a:cubicBezTo>
                  <a:pt x="10" y="81"/>
                  <a:pt x="10" y="81"/>
                  <a:pt x="10" y="81"/>
                </a:cubicBezTo>
                <a:cubicBezTo>
                  <a:pt x="21" y="93"/>
                  <a:pt x="21" y="93"/>
                  <a:pt x="21" y="93"/>
                </a:cubicBezTo>
                <a:cubicBezTo>
                  <a:pt x="26" y="87"/>
                  <a:pt x="26" y="87"/>
                  <a:pt x="26" y="87"/>
                </a:cubicBezTo>
                <a:cubicBezTo>
                  <a:pt x="31" y="90"/>
                  <a:pt x="37" y="93"/>
                  <a:pt x="43" y="94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9" y="94"/>
                  <a:pt x="59" y="94"/>
                  <a:pt x="59" y="94"/>
                </a:cubicBezTo>
                <a:cubicBezTo>
                  <a:pt x="65" y="92"/>
                  <a:pt x="71" y="90"/>
                  <a:pt x="76" y="86"/>
                </a:cubicBezTo>
                <a:cubicBezTo>
                  <a:pt x="81" y="92"/>
                  <a:pt x="81" y="92"/>
                  <a:pt x="81" y="92"/>
                </a:cubicBezTo>
                <a:cubicBezTo>
                  <a:pt x="92" y="80"/>
                  <a:pt x="92" y="80"/>
                  <a:pt x="92" y="80"/>
                </a:cubicBezTo>
                <a:cubicBezTo>
                  <a:pt x="87" y="75"/>
                  <a:pt x="87" y="75"/>
                  <a:pt x="87" y="75"/>
                </a:cubicBezTo>
                <a:cubicBezTo>
                  <a:pt x="90" y="70"/>
                  <a:pt x="93" y="64"/>
                  <a:pt x="94" y="58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93" y="42"/>
                  <a:pt x="93" y="42"/>
                  <a:pt x="93" y="42"/>
                </a:cubicBezTo>
                <a:cubicBezTo>
                  <a:pt x="92" y="36"/>
                  <a:pt x="90" y="30"/>
                  <a:pt x="86" y="26"/>
                </a:cubicBezTo>
                <a:cubicBezTo>
                  <a:pt x="92" y="20"/>
                  <a:pt x="92" y="20"/>
                  <a:pt x="92" y="20"/>
                </a:cubicBezTo>
                <a:cubicBezTo>
                  <a:pt x="80" y="9"/>
                  <a:pt x="80" y="9"/>
                  <a:pt x="80" y="9"/>
                </a:cubicBezTo>
                <a:cubicBezTo>
                  <a:pt x="75" y="14"/>
                  <a:pt x="75" y="14"/>
                  <a:pt x="75" y="14"/>
                </a:cubicBezTo>
                <a:cubicBezTo>
                  <a:pt x="70" y="11"/>
                  <a:pt x="64" y="9"/>
                  <a:pt x="58" y="8"/>
                </a:cubicBezTo>
                <a:cubicBezTo>
                  <a:pt x="58" y="0"/>
                  <a:pt x="58" y="0"/>
                  <a:pt x="5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8"/>
                  <a:pt x="42" y="8"/>
                  <a:pt x="42" y="8"/>
                </a:cubicBezTo>
                <a:cubicBezTo>
                  <a:pt x="36" y="9"/>
                  <a:pt x="30" y="12"/>
                  <a:pt x="25" y="15"/>
                </a:cubicBezTo>
                <a:cubicBezTo>
                  <a:pt x="20" y="10"/>
                  <a:pt x="20" y="10"/>
                  <a:pt x="20" y="10"/>
                </a:cubicBezTo>
                <a:cubicBezTo>
                  <a:pt x="9" y="21"/>
                  <a:pt x="9" y="21"/>
                  <a:pt x="9" y="21"/>
                </a:cubicBezTo>
                <a:cubicBezTo>
                  <a:pt x="14" y="27"/>
                  <a:pt x="14" y="27"/>
                  <a:pt x="14" y="27"/>
                </a:cubicBezTo>
                <a:cubicBezTo>
                  <a:pt x="11" y="32"/>
                  <a:pt x="9" y="37"/>
                  <a:pt x="8" y="4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9"/>
                  <a:pt x="0" y="59"/>
                  <a:pt x="0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65"/>
                  <a:pt x="11" y="71"/>
                  <a:pt x="15" y="76"/>
                </a:cubicBezTo>
                <a:moveTo>
                  <a:pt x="50" y="19"/>
                </a:moveTo>
                <a:cubicBezTo>
                  <a:pt x="68" y="18"/>
                  <a:pt x="83" y="32"/>
                  <a:pt x="83" y="50"/>
                </a:cubicBezTo>
                <a:cubicBezTo>
                  <a:pt x="83" y="68"/>
                  <a:pt x="69" y="83"/>
                  <a:pt x="51" y="83"/>
                </a:cubicBezTo>
                <a:cubicBezTo>
                  <a:pt x="33" y="83"/>
                  <a:pt x="19" y="69"/>
                  <a:pt x="18" y="51"/>
                </a:cubicBezTo>
                <a:cubicBezTo>
                  <a:pt x="18" y="33"/>
                  <a:pt x="32" y="19"/>
                  <a:pt x="50" y="19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9" name="Freeform 97"/>
          <p:cNvSpPr>
            <a:spLocks noEditPoints="1" noChangeArrowheads="1"/>
          </p:cNvSpPr>
          <p:nvPr userDrawn="1"/>
        </p:nvSpPr>
        <p:spPr bwMode="auto">
          <a:xfrm>
            <a:off x="2633663" y="1362075"/>
            <a:ext cx="117475" cy="117475"/>
          </a:xfrm>
          <a:custGeom>
            <a:avLst/>
            <a:gdLst>
              <a:gd name="T0" fmla="*/ 63 w 68"/>
              <a:gd name="T1" fmla="*/ 28 h 68"/>
              <a:gd name="T2" fmla="*/ 68 w 68"/>
              <a:gd name="T3" fmla="*/ 26 h 68"/>
              <a:gd name="T4" fmla="*/ 63 w 68"/>
              <a:gd name="T5" fmla="*/ 14 h 68"/>
              <a:gd name="T6" fmla="*/ 58 w 68"/>
              <a:gd name="T7" fmla="*/ 16 h 68"/>
              <a:gd name="T8" fmla="*/ 50 w 68"/>
              <a:gd name="T9" fmla="*/ 9 h 68"/>
              <a:gd name="T10" fmla="*/ 52 w 68"/>
              <a:gd name="T11" fmla="*/ 4 h 68"/>
              <a:gd name="T12" fmla="*/ 40 w 68"/>
              <a:gd name="T13" fmla="*/ 0 h 68"/>
              <a:gd name="T14" fmla="*/ 38 w 68"/>
              <a:gd name="T15" fmla="*/ 4 h 68"/>
              <a:gd name="T16" fmla="*/ 28 w 68"/>
              <a:gd name="T17" fmla="*/ 5 h 68"/>
              <a:gd name="T18" fmla="*/ 26 w 68"/>
              <a:gd name="T19" fmla="*/ 0 h 68"/>
              <a:gd name="T20" fmla="*/ 14 w 68"/>
              <a:gd name="T21" fmla="*/ 5 h 68"/>
              <a:gd name="T22" fmla="*/ 16 w 68"/>
              <a:gd name="T23" fmla="*/ 10 h 68"/>
              <a:gd name="T24" fmla="*/ 9 w 68"/>
              <a:gd name="T25" fmla="*/ 17 h 68"/>
              <a:gd name="T26" fmla="*/ 4 w 68"/>
              <a:gd name="T27" fmla="*/ 16 h 68"/>
              <a:gd name="T28" fmla="*/ 0 w 68"/>
              <a:gd name="T29" fmla="*/ 27 h 68"/>
              <a:gd name="T30" fmla="*/ 4 w 68"/>
              <a:gd name="T31" fmla="*/ 29 h 68"/>
              <a:gd name="T32" fmla="*/ 5 w 68"/>
              <a:gd name="T33" fmla="*/ 40 h 68"/>
              <a:gd name="T34" fmla="*/ 0 w 68"/>
              <a:gd name="T35" fmla="*/ 42 h 68"/>
              <a:gd name="T36" fmla="*/ 5 w 68"/>
              <a:gd name="T37" fmla="*/ 54 h 68"/>
              <a:gd name="T38" fmla="*/ 10 w 68"/>
              <a:gd name="T39" fmla="*/ 51 h 68"/>
              <a:gd name="T40" fmla="*/ 18 w 68"/>
              <a:gd name="T41" fmla="*/ 59 h 68"/>
              <a:gd name="T42" fmla="*/ 16 w 68"/>
              <a:gd name="T43" fmla="*/ 64 h 68"/>
              <a:gd name="T44" fmla="*/ 28 w 68"/>
              <a:gd name="T45" fmla="*/ 68 h 68"/>
              <a:gd name="T46" fmla="*/ 29 w 68"/>
              <a:gd name="T47" fmla="*/ 63 h 68"/>
              <a:gd name="T48" fmla="*/ 40 w 68"/>
              <a:gd name="T49" fmla="*/ 63 h 68"/>
              <a:gd name="T50" fmla="*/ 42 w 68"/>
              <a:gd name="T51" fmla="*/ 68 h 68"/>
              <a:gd name="T52" fmla="*/ 54 w 68"/>
              <a:gd name="T53" fmla="*/ 63 h 68"/>
              <a:gd name="T54" fmla="*/ 52 w 68"/>
              <a:gd name="T55" fmla="*/ 58 h 68"/>
              <a:gd name="T56" fmla="*/ 59 w 68"/>
              <a:gd name="T57" fmla="*/ 50 h 68"/>
              <a:gd name="T58" fmla="*/ 64 w 68"/>
              <a:gd name="T59" fmla="*/ 52 h 68"/>
              <a:gd name="T60" fmla="*/ 68 w 68"/>
              <a:gd name="T61" fmla="*/ 40 h 68"/>
              <a:gd name="T62" fmla="*/ 63 w 68"/>
              <a:gd name="T63" fmla="*/ 38 h 68"/>
              <a:gd name="T64" fmla="*/ 63 w 68"/>
              <a:gd name="T65" fmla="*/ 28 h 68"/>
              <a:gd name="T66" fmla="*/ 42 w 68"/>
              <a:gd name="T67" fmla="*/ 52 h 68"/>
              <a:gd name="T68" fmla="*/ 34 w 68"/>
              <a:gd name="T69" fmla="*/ 54 h 68"/>
              <a:gd name="T70" fmla="*/ 16 w 68"/>
              <a:gd name="T71" fmla="*/ 42 h 68"/>
              <a:gd name="T72" fmla="*/ 26 w 68"/>
              <a:gd name="T73" fmla="*/ 16 h 68"/>
              <a:gd name="T74" fmla="*/ 34 w 68"/>
              <a:gd name="T75" fmla="*/ 14 h 68"/>
              <a:gd name="T76" fmla="*/ 52 w 68"/>
              <a:gd name="T77" fmla="*/ 26 h 68"/>
              <a:gd name="T78" fmla="*/ 42 w 68"/>
              <a:gd name="T79" fmla="*/ 5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8">
                <a:moveTo>
                  <a:pt x="63" y="28"/>
                </a:moveTo>
                <a:cubicBezTo>
                  <a:pt x="68" y="26"/>
                  <a:pt x="68" y="26"/>
                  <a:pt x="68" y="26"/>
                </a:cubicBezTo>
                <a:cubicBezTo>
                  <a:pt x="63" y="14"/>
                  <a:pt x="63" y="14"/>
                  <a:pt x="63" y="14"/>
                </a:cubicBezTo>
                <a:cubicBezTo>
                  <a:pt x="58" y="16"/>
                  <a:pt x="58" y="16"/>
                  <a:pt x="58" y="16"/>
                </a:cubicBezTo>
                <a:cubicBezTo>
                  <a:pt x="56" y="13"/>
                  <a:pt x="53" y="11"/>
                  <a:pt x="50" y="9"/>
                </a:cubicBezTo>
                <a:cubicBezTo>
                  <a:pt x="52" y="4"/>
                  <a:pt x="52" y="4"/>
                  <a:pt x="52" y="4"/>
                </a:cubicBezTo>
                <a:cubicBezTo>
                  <a:pt x="40" y="0"/>
                  <a:pt x="40" y="0"/>
                  <a:pt x="40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35" y="4"/>
                  <a:pt x="31" y="4"/>
                  <a:pt x="28" y="5"/>
                </a:cubicBezTo>
                <a:cubicBezTo>
                  <a:pt x="26" y="0"/>
                  <a:pt x="26" y="0"/>
                  <a:pt x="26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6" y="10"/>
                  <a:pt x="16" y="10"/>
                  <a:pt x="16" y="10"/>
                </a:cubicBezTo>
                <a:cubicBezTo>
                  <a:pt x="13" y="12"/>
                  <a:pt x="11" y="14"/>
                  <a:pt x="9" y="17"/>
                </a:cubicBezTo>
                <a:cubicBezTo>
                  <a:pt x="4" y="16"/>
                  <a:pt x="4" y="16"/>
                  <a:pt x="4" y="16"/>
                </a:cubicBezTo>
                <a:cubicBezTo>
                  <a:pt x="0" y="27"/>
                  <a:pt x="0" y="27"/>
                  <a:pt x="0" y="27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3"/>
                  <a:pt x="4" y="36"/>
                  <a:pt x="5" y="40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54"/>
                  <a:pt x="5" y="54"/>
                  <a:pt x="5" y="54"/>
                </a:cubicBezTo>
                <a:cubicBezTo>
                  <a:pt x="10" y="51"/>
                  <a:pt x="10" y="51"/>
                  <a:pt x="10" y="51"/>
                </a:cubicBezTo>
                <a:cubicBezTo>
                  <a:pt x="12" y="54"/>
                  <a:pt x="15" y="57"/>
                  <a:pt x="18" y="59"/>
                </a:cubicBezTo>
                <a:cubicBezTo>
                  <a:pt x="16" y="64"/>
                  <a:pt x="16" y="64"/>
                  <a:pt x="16" y="64"/>
                </a:cubicBezTo>
                <a:cubicBezTo>
                  <a:pt x="28" y="68"/>
                  <a:pt x="28" y="68"/>
                  <a:pt x="28" y="68"/>
                </a:cubicBezTo>
                <a:cubicBezTo>
                  <a:pt x="29" y="63"/>
                  <a:pt x="29" y="63"/>
                  <a:pt x="29" y="63"/>
                </a:cubicBezTo>
                <a:cubicBezTo>
                  <a:pt x="33" y="64"/>
                  <a:pt x="37" y="64"/>
                  <a:pt x="40" y="63"/>
                </a:cubicBezTo>
                <a:cubicBezTo>
                  <a:pt x="42" y="68"/>
                  <a:pt x="42" y="68"/>
                  <a:pt x="42" y="68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58"/>
                  <a:pt x="52" y="58"/>
                  <a:pt x="52" y="58"/>
                </a:cubicBezTo>
                <a:cubicBezTo>
                  <a:pt x="54" y="56"/>
                  <a:pt x="57" y="53"/>
                  <a:pt x="59" y="50"/>
                </a:cubicBezTo>
                <a:cubicBezTo>
                  <a:pt x="64" y="52"/>
                  <a:pt x="64" y="52"/>
                  <a:pt x="64" y="52"/>
                </a:cubicBezTo>
                <a:cubicBezTo>
                  <a:pt x="68" y="40"/>
                  <a:pt x="68" y="40"/>
                  <a:pt x="68" y="40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5"/>
                  <a:pt x="64" y="31"/>
                  <a:pt x="63" y="28"/>
                </a:cubicBezTo>
                <a:moveTo>
                  <a:pt x="42" y="52"/>
                </a:moveTo>
                <a:cubicBezTo>
                  <a:pt x="40" y="53"/>
                  <a:pt x="37" y="54"/>
                  <a:pt x="34" y="54"/>
                </a:cubicBezTo>
                <a:cubicBezTo>
                  <a:pt x="26" y="54"/>
                  <a:pt x="19" y="49"/>
                  <a:pt x="16" y="42"/>
                </a:cubicBezTo>
                <a:cubicBezTo>
                  <a:pt x="11" y="32"/>
                  <a:pt x="16" y="20"/>
                  <a:pt x="26" y="16"/>
                </a:cubicBezTo>
                <a:cubicBezTo>
                  <a:pt x="28" y="14"/>
                  <a:pt x="31" y="14"/>
                  <a:pt x="34" y="14"/>
                </a:cubicBezTo>
                <a:cubicBezTo>
                  <a:pt x="42" y="14"/>
                  <a:pt x="49" y="18"/>
                  <a:pt x="52" y="26"/>
                </a:cubicBezTo>
                <a:cubicBezTo>
                  <a:pt x="57" y="36"/>
                  <a:pt x="52" y="48"/>
                  <a:pt x="42" y="52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0" name="Freeform 98"/>
          <p:cNvSpPr>
            <a:spLocks noChangeArrowheads="1"/>
          </p:cNvSpPr>
          <p:nvPr userDrawn="1"/>
        </p:nvSpPr>
        <p:spPr bwMode="auto">
          <a:xfrm>
            <a:off x="2228850" y="3543300"/>
            <a:ext cx="190500" cy="223838"/>
          </a:xfrm>
          <a:custGeom>
            <a:avLst/>
            <a:gdLst>
              <a:gd name="T0" fmla="*/ 71 w 111"/>
              <a:gd name="T1" fmla="*/ 113 h 130"/>
              <a:gd name="T2" fmla="*/ 102 w 111"/>
              <a:gd name="T3" fmla="*/ 55 h 130"/>
              <a:gd name="T4" fmla="*/ 92 w 111"/>
              <a:gd name="T5" fmla="*/ 14 h 130"/>
              <a:gd name="T6" fmla="*/ 81 w 111"/>
              <a:gd name="T7" fmla="*/ 8 h 130"/>
              <a:gd name="T8" fmla="*/ 41 w 111"/>
              <a:gd name="T9" fmla="*/ 23 h 130"/>
              <a:gd name="T10" fmla="*/ 7 w 111"/>
              <a:gd name="T11" fmla="*/ 87 h 130"/>
              <a:gd name="T12" fmla="*/ 18 w 111"/>
              <a:gd name="T13" fmla="*/ 123 h 130"/>
              <a:gd name="T14" fmla="*/ 18 w 111"/>
              <a:gd name="T15" fmla="*/ 123 h 130"/>
              <a:gd name="T16" fmla="*/ 54 w 111"/>
              <a:gd name="T17" fmla="*/ 113 h 130"/>
              <a:gd name="T18" fmla="*/ 78 w 111"/>
              <a:gd name="T19" fmla="*/ 68 h 130"/>
              <a:gd name="T20" fmla="*/ 71 w 111"/>
              <a:gd name="T21" fmla="*/ 42 h 130"/>
              <a:gd name="T22" fmla="*/ 69 w 111"/>
              <a:gd name="T23" fmla="*/ 42 h 130"/>
              <a:gd name="T24" fmla="*/ 44 w 111"/>
              <a:gd name="T25" fmla="*/ 50 h 130"/>
              <a:gd name="T26" fmla="*/ 25 w 111"/>
              <a:gd name="T27" fmla="*/ 87 h 130"/>
              <a:gd name="T28" fmla="*/ 33 w 111"/>
              <a:gd name="T29" fmla="*/ 92 h 130"/>
              <a:gd name="T30" fmla="*/ 53 w 111"/>
              <a:gd name="T31" fmla="*/ 55 h 130"/>
              <a:gd name="T32" fmla="*/ 64 w 111"/>
              <a:gd name="T33" fmla="*/ 50 h 130"/>
              <a:gd name="T34" fmla="*/ 66 w 111"/>
              <a:gd name="T35" fmla="*/ 51 h 130"/>
              <a:gd name="T36" fmla="*/ 69 w 111"/>
              <a:gd name="T37" fmla="*/ 63 h 130"/>
              <a:gd name="T38" fmla="*/ 46 w 111"/>
              <a:gd name="T39" fmla="*/ 108 h 130"/>
              <a:gd name="T40" fmla="*/ 23 w 111"/>
              <a:gd name="T41" fmla="*/ 115 h 130"/>
              <a:gd name="T42" fmla="*/ 14 w 111"/>
              <a:gd name="T43" fmla="*/ 104 h 130"/>
              <a:gd name="T44" fmla="*/ 18 w 111"/>
              <a:gd name="T45" fmla="*/ 88 h 130"/>
              <a:gd name="T46" fmla="*/ 50 w 111"/>
              <a:gd name="T47" fmla="*/ 27 h 130"/>
              <a:gd name="T48" fmla="*/ 76 w 111"/>
              <a:gd name="T49" fmla="*/ 17 h 130"/>
              <a:gd name="T50" fmla="*/ 87 w 111"/>
              <a:gd name="T51" fmla="*/ 23 h 130"/>
              <a:gd name="T52" fmla="*/ 93 w 111"/>
              <a:gd name="T53" fmla="*/ 50 h 130"/>
              <a:gd name="T54" fmla="*/ 62 w 111"/>
              <a:gd name="T55" fmla="*/ 108 h 130"/>
              <a:gd name="T56" fmla="*/ 71 w 111"/>
              <a:gd name="T57" fmla="*/ 11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1" h="130">
                <a:moveTo>
                  <a:pt x="71" y="113"/>
                </a:moveTo>
                <a:cubicBezTo>
                  <a:pt x="102" y="55"/>
                  <a:pt x="102" y="55"/>
                  <a:pt x="102" y="55"/>
                </a:cubicBezTo>
                <a:cubicBezTo>
                  <a:pt x="111" y="39"/>
                  <a:pt x="107" y="22"/>
                  <a:pt x="92" y="14"/>
                </a:cubicBezTo>
                <a:cubicBezTo>
                  <a:pt x="81" y="8"/>
                  <a:pt x="81" y="8"/>
                  <a:pt x="81" y="8"/>
                </a:cubicBezTo>
                <a:cubicBezTo>
                  <a:pt x="66" y="0"/>
                  <a:pt x="50" y="6"/>
                  <a:pt x="41" y="23"/>
                </a:cubicBezTo>
                <a:cubicBezTo>
                  <a:pt x="7" y="87"/>
                  <a:pt x="7" y="87"/>
                  <a:pt x="7" y="87"/>
                </a:cubicBezTo>
                <a:cubicBezTo>
                  <a:pt x="0" y="100"/>
                  <a:pt x="5" y="116"/>
                  <a:pt x="18" y="123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31" y="130"/>
                  <a:pt x="47" y="125"/>
                  <a:pt x="54" y="113"/>
                </a:cubicBezTo>
                <a:cubicBezTo>
                  <a:pt x="78" y="68"/>
                  <a:pt x="78" y="68"/>
                  <a:pt x="78" y="68"/>
                </a:cubicBezTo>
                <a:cubicBezTo>
                  <a:pt x="83" y="58"/>
                  <a:pt x="80" y="47"/>
                  <a:pt x="71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60" y="37"/>
                  <a:pt x="50" y="40"/>
                  <a:pt x="44" y="50"/>
                </a:cubicBezTo>
                <a:cubicBezTo>
                  <a:pt x="25" y="87"/>
                  <a:pt x="25" y="87"/>
                  <a:pt x="25" y="87"/>
                </a:cubicBezTo>
                <a:cubicBezTo>
                  <a:pt x="33" y="92"/>
                  <a:pt x="33" y="92"/>
                  <a:pt x="33" y="9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1"/>
                  <a:pt x="60" y="48"/>
                  <a:pt x="64" y="50"/>
                </a:cubicBezTo>
                <a:cubicBezTo>
                  <a:pt x="66" y="51"/>
                  <a:pt x="66" y="51"/>
                  <a:pt x="66" y="51"/>
                </a:cubicBezTo>
                <a:cubicBezTo>
                  <a:pt x="70" y="54"/>
                  <a:pt x="72" y="59"/>
                  <a:pt x="69" y="63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1" y="116"/>
                  <a:pt x="31" y="119"/>
                  <a:pt x="23" y="115"/>
                </a:cubicBezTo>
                <a:cubicBezTo>
                  <a:pt x="19" y="112"/>
                  <a:pt x="16" y="108"/>
                  <a:pt x="14" y="104"/>
                </a:cubicBezTo>
                <a:cubicBezTo>
                  <a:pt x="14" y="100"/>
                  <a:pt x="15" y="94"/>
                  <a:pt x="18" y="88"/>
                </a:cubicBezTo>
                <a:cubicBezTo>
                  <a:pt x="50" y="27"/>
                  <a:pt x="50" y="27"/>
                  <a:pt x="50" y="27"/>
                </a:cubicBezTo>
                <a:cubicBezTo>
                  <a:pt x="58" y="13"/>
                  <a:pt x="68" y="13"/>
                  <a:pt x="76" y="17"/>
                </a:cubicBezTo>
                <a:cubicBezTo>
                  <a:pt x="87" y="23"/>
                  <a:pt x="87" y="23"/>
                  <a:pt x="87" y="23"/>
                </a:cubicBezTo>
                <a:cubicBezTo>
                  <a:pt x="98" y="29"/>
                  <a:pt x="98" y="41"/>
                  <a:pt x="93" y="50"/>
                </a:cubicBezTo>
                <a:cubicBezTo>
                  <a:pt x="62" y="108"/>
                  <a:pt x="62" y="108"/>
                  <a:pt x="62" y="108"/>
                </a:cubicBezTo>
                <a:lnTo>
                  <a:pt x="71" y="113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1" name="Oval 99"/>
          <p:cNvSpPr>
            <a:spLocks noChangeArrowheads="1"/>
          </p:cNvSpPr>
          <p:nvPr/>
        </p:nvSpPr>
        <p:spPr bwMode="auto">
          <a:xfrm>
            <a:off x="1057275" y="1693863"/>
            <a:ext cx="500063" cy="496887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2" name="Oval 100"/>
          <p:cNvSpPr>
            <a:spLocks noChangeArrowheads="1"/>
          </p:cNvSpPr>
          <p:nvPr/>
        </p:nvSpPr>
        <p:spPr bwMode="auto">
          <a:xfrm>
            <a:off x="1266825" y="2003425"/>
            <a:ext cx="80963" cy="809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3" name="Freeform 101"/>
          <p:cNvSpPr>
            <a:spLocks noChangeArrowheads="1"/>
          </p:cNvSpPr>
          <p:nvPr userDrawn="1"/>
        </p:nvSpPr>
        <p:spPr bwMode="auto">
          <a:xfrm>
            <a:off x="1193800" y="1897063"/>
            <a:ext cx="225425" cy="109537"/>
          </a:xfrm>
          <a:custGeom>
            <a:avLst/>
            <a:gdLst>
              <a:gd name="T0" fmla="*/ 121 w 131"/>
              <a:gd name="T1" fmla="*/ 30 h 64"/>
              <a:gd name="T2" fmla="*/ 120 w 131"/>
              <a:gd name="T3" fmla="*/ 29 h 64"/>
              <a:gd name="T4" fmla="*/ 119 w 131"/>
              <a:gd name="T5" fmla="*/ 28 h 64"/>
              <a:gd name="T6" fmla="*/ 119 w 131"/>
              <a:gd name="T7" fmla="*/ 27 h 64"/>
              <a:gd name="T8" fmla="*/ 14 w 131"/>
              <a:gd name="T9" fmla="*/ 30 h 64"/>
              <a:gd name="T10" fmla="*/ 10 w 131"/>
              <a:gd name="T11" fmla="*/ 33 h 64"/>
              <a:gd name="T12" fmla="*/ 6 w 131"/>
              <a:gd name="T13" fmla="*/ 38 h 64"/>
              <a:gd name="T14" fmla="*/ 6 w 131"/>
              <a:gd name="T15" fmla="*/ 58 h 64"/>
              <a:gd name="T16" fmla="*/ 26 w 131"/>
              <a:gd name="T17" fmla="*/ 58 h 64"/>
              <a:gd name="T18" fmla="*/ 34 w 131"/>
              <a:gd name="T19" fmla="*/ 50 h 64"/>
              <a:gd name="T20" fmla="*/ 101 w 131"/>
              <a:gd name="T21" fmla="*/ 50 h 64"/>
              <a:gd name="T22" fmla="*/ 107 w 131"/>
              <a:gd name="T23" fmla="*/ 56 h 64"/>
              <a:gd name="T24" fmla="*/ 127 w 131"/>
              <a:gd name="T25" fmla="*/ 56 h 64"/>
              <a:gd name="T26" fmla="*/ 131 w 131"/>
              <a:gd name="T27" fmla="*/ 46 h 64"/>
              <a:gd name="T28" fmla="*/ 127 w 131"/>
              <a:gd name="T29" fmla="*/ 35 h 64"/>
              <a:gd name="T30" fmla="*/ 121 w 131"/>
              <a:gd name="T31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64">
                <a:moveTo>
                  <a:pt x="121" y="30"/>
                </a:moveTo>
                <a:cubicBezTo>
                  <a:pt x="121" y="29"/>
                  <a:pt x="121" y="29"/>
                  <a:pt x="120" y="29"/>
                </a:cubicBezTo>
                <a:cubicBezTo>
                  <a:pt x="119" y="28"/>
                  <a:pt x="119" y="28"/>
                  <a:pt x="119" y="28"/>
                </a:cubicBezTo>
                <a:cubicBezTo>
                  <a:pt x="119" y="27"/>
                  <a:pt x="119" y="27"/>
                  <a:pt x="119" y="27"/>
                </a:cubicBezTo>
                <a:cubicBezTo>
                  <a:pt x="89" y="0"/>
                  <a:pt x="43" y="1"/>
                  <a:pt x="14" y="30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8"/>
                  <a:pt x="6" y="38"/>
                  <a:pt x="6" y="38"/>
                </a:cubicBezTo>
                <a:cubicBezTo>
                  <a:pt x="0" y="43"/>
                  <a:pt x="0" y="53"/>
                  <a:pt x="6" y="58"/>
                </a:cubicBezTo>
                <a:cubicBezTo>
                  <a:pt x="12" y="64"/>
                  <a:pt x="21" y="64"/>
                  <a:pt x="26" y="58"/>
                </a:cubicBezTo>
                <a:cubicBezTo>
                  <a:pt x="34" y="50"/>
                  <a:pt x="34" y="50"/>
                  <a:pt x="34" y="50"/>
                </a:cubicBezTo>
                <a:cubicBezTo>
                  <a:pt x="53" y="32"/>
                  <a:pt x="82" y="32"/>
                  <a:pt x="101" y="50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2" y="61"/>
                  <a:pt x="121" y="61"/>
                  <a:pt x="127" y="56"/>
                </a:cubicBezTo>
                <a:cubicBezTo>
                  <a:pt x="130" y="53"/>
                  <a:pt x="131" y="49"/>
                  <a:pt x="131" y="46"/>
                </a:cubicBezTo>
                <a:cubicBezTo>
                  <a:pt x="131" y="42"/>
                  <a:pt x="130" y="38"/>
                  <a:pt x="127" y="35"/>
                </a:cubicBezTo>
                <a:lnTo>
                  <a:pt x="121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4" name="Freeform 102"/>
          <p:cNvSpPr>
            <a:spLocks noChangeArrowheads="1"/>
          </p:cNvSpPr>
          <p:nvPr userDrawn="1"/>
        </p:nvSpPr>
        <p:spPr bwMode="auto">
          <a:xfrm>
            <a:off x="1131888" y="1804988"/>
            <a:ext cx="347662" cy="139700"/>
          </a:xfrm>
          <a:custGeom>
            <a:avLst/>
            <a:gdLst>
              <a:gd name="T0" fmla="*/ 197 w 202"/>
              <a:gd name="T1" fmla="*/ 54 h 81"/>
              <a:gd name="T2" fmla="*/ 192 w 202"/>
              <a:gd name="T3" fmla="*/ 49 h 81"/>
              <a:gd name="T4" fmla="*/ 192 w 202"/>
              <a:gd name="T5" fmla="*/ 49 h 81"/>
              <a:gd name="T6" fmla="*/ 188 w 202"/>
              <a:gd name="T7" fmla="*/ 45 h 81"/>
              <a:gd name="T8" fmla="*/ 186 w 202"/>
              <a:gd name="T9" fmla="*/ 43 h 81"/>
              <a:gd name="T10" fmla="*/ 15 w 202"/>
              <a:gd name="T11" fmla="*/ 47 h 81"/>
              <a:gd name="T12" fmla="*/ 14 w 202"/>
              <a:gd name="T13" fmla="*/ 48 h 81"/>
              <a:gd name="T14" fmla="*/ 6 w 202"/>
              <a:gd name="T15" fmla="*/ 57 h 81"/>
              <a:gd name="T16" fmla="*/ 6 w 202"/>
              <a:gd name="T17" fmla="*/ 75 h 81"/>
              <a:gd name="T18" fmla="*/ 24 w 202"/>
              <a:gd name="T19" fmla="*/ 75 h 81"/>
              <a:gd name="T20" fmla="*/ 33 w 202"/>
              <a:gd name="T21" fmla="*/ 67 h 81"/>
              <a:gd name="T22" fmla="*/ 33 w 202"/>
              <a:gd name="T23" fmla="*/ 67 h 81"/>
              <a:gd name="T24" fmla="*/ 171 w 202"/>
              <a:gd name="T25" fmla="*/ 66 h 81"/>
              <a:gd name="T26" fmla="*/ 178 w 202"/>
              <a:gd name="T27" fmla="*/ 73 h 81"/>
              <a:gd name="T28" fmla="*/ 197 w 202"/>
              <a:gd name="T29" fmla="*/ 73 h 81"/>
              <a:gd name="T30" fmla="*/ 197 w 202"/>
              <a:gd name="T31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81">
                <a:moveTo>
                  <a:pt x="197" y="54"/>
                </a:moveTo>
                <a:cubicBezTo>
                  <a:pt x="192" y="49"/>
                  <a:pt x="192" y="49"/>
                  <a:pt x="192" y="49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44"/>
                  <a:pt x="187" y="44"/>
                  <a:pt x="186" y="43"/>
                </a:cubicBezTo>
                <a:cubicBezTo>
                  <a:pt x="137" y="0"/>
                  <a:pt x="62" y="2"/>
                  <a:pt x="15" y="47"/>
                </a:cubicBezTo>
                <a:cubicBezTo>
                  <a:pt x="15" y="48"/>
                  <a:pt x="15" y="48"/>
                  <a:pt x="14" y="48"/>
                </a:cubicBezTo>
                <a:cubicBezTo>
                  <a:pt x="6" y="57"/>
                  <a:pt x="6" y="57"/>
                  <a:pt x="6" y="57"/>
                </a:cubicBezTo>
                <a:cubicBezTo>
                  <a:pt x="0" y="62"/>
                  <a:pt x="0" y="70"/>
                  <a:pt x="6" y="75"/>
                </a:cubicBezTo>
                <a:cubicBezTo>
                  <a:pt x="11" y="81"/>
                  <a:pt x="19" y="81"/>
                  <a:pt x="24" y="75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72" y="29"/>
                  <a:pt x="133" y="29"/>
                  <a:pt x="171" y="66"/>
                </a:cubicBezTo>
                <a:cubicBezTo>
                  <a:pt x="178" y="73"/>
                  <a:pt x="178" y="73"/>
                  <a:pt x="178" y="73"/>
                </a:cubicBezTo>
                <a:cubicBezTo>
                  <a:pt x="183" y="78"/>
                  <a:pt x="192" y="78"/>
                  <a:pt x="197" y="73"/>
                </a:cubicBezTo>
                <a:cubicBezTo>
                  <a:pt x="202" y="67"/>
                  <a:pt x="202" y="59"/>
                  <a:pt x="197" y="5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5" name="Oval 103"/>
          <p:cNvSpPr>
            <a:spLocks noChangeArrowheads="1"/>
          </p:cNvSpPr>
          <p:nvPr/>
        </p:nvSpPr>
        <p:spPr bwMode="auto">
          <a:xfrm>
            <a:off x="2667000" y="2301875"/>
            <a:ext cx="531813" cy="533400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6" name="Freeform 104"/>
          <p:cNvSpPr>
            <a:spLocks noEditPoints="1" noChangeArrowheads="1"/>
          </p:cNvSpPr>
          <p:nvPr userDrawn="1"/>
        </p:nvSpPr>
        <p:spPr bwMode="auto">
          <a:xfrm>
            <a:off x="2765425" y="2398713"/>
            <a:ext cx="336550" cy="339725"/>
          </a:xfrm>
          <a:custGeom>
            <a:avLst/>
            <a:gdLst>
              <a:gd name="T0" fmla="*/ 98 w 196"/>
              <a:gd name="T1" fmla="*/ 197 h 197"/>
              <a:gd name="T2" fmla="*/ 196 w 196"/>
              <a:gd name="T3" fmla="*/ 99 h 197"/>
              <a:gd name="T4" fmla="*/ 98 w 196"/>
              <a:gd name="T5" fmla="*/ 0 h 197"/>
              <a:gd name="T6" fmla="*/ 0 w 196"/>
              <a:gd name="T7" fmla="*/ 99 h 197"/>
              <a:gd name="T8" fmla="*/ 98 w 196"/>
              <a:gd name="T9" fmla="*/ 197 h 197"/>
              <a:gd name="T10" fmla="*/ 38 w 196"/>
              <a:gd name="T11" fmla="*/ 166 h 197"/>
              <a:gd name="T12" fmla="*/ 30 w 196"/>
              <a:gd name="T13" fmla="*/ 158 h 197"/>
              <a:gd name="T14" fmla="*/ 49 w 196"/>
              <a:gd name="T15" fmla="*/ 140 h 197"/>
              <a:gd name="T16" fmla="*/ 57 w 196"/>
              <a:gd name="T17" fmla="*/ 148 h 197"/>
              <a:gd name="T18" fmla="*/ 38 w 196"/>
              <a:gd name="T19" fmla="*/ 166 h 197"/>
              <a:gd name="T20" fmla="*/ 103 w 196"/>
              <a:gd name="T21" fmla="*/ 188 h 197"/>
              <a:gd name="T22" fmla="*/ 92 w 196"/>
              <a:gd name="T23" fmla="*/ 188 h 197"/>
              <a:gd name="T24" fmla="*/ 92 w 196"/>
              <a:gd name="T25" fmla="*/ 162 h 197"/>
              <a:gd name="T26" fmla="*/ 103 w 196"/>
              <a:gd name="T27" fmla="*/ 162 h 197"/>
              <a:gd name="T28" fmla="*/ 103 w 196"/>
              <a:gd name="T29" fmla="*/ 188 h 197"/>
              <a:gd name="T30" fmla="*/ 188 w 196"/>
              <a:gd name="T31" fmla="*/ 104 h 197"/>
              <a:gd name="T32" fmla="*/ 161 w 196"/>
              <a:gd name="T33" fmla="*/ 104 h 197"/>
              <a:gd name="T34" fmla="*/ 161 w 196"/>
              <a:gd name="T35" fmla="*/ 93 h 197"/>
              <a:gd name="T36" fmla="*/ 188 w 196"/>
              <a:gd name="T37" fmla="*/ 93 h 197"/>
              <a:gd name="T38" fmla="*/ 188 w 196"/>
              <a:gd name="T39" fmla="*/ 104 h 197"/>
              <a:gd name="T40" fmla="*/ 157 w 196"/>
              <a:gd name="T41" fmla="*/ 31 h 197"/>
              <a:gd name="T42" fmla="*/ 165 w 196"/>
              <a:gd name="T43" fmla="*/ 39 h 197"/>
              <a:gd name="T44" fmla="*/ 147 w 196"/>
              <a:gd name="T45" fmla="*/ 58 h 197"/>
              <a:gd name="T46" fmla="*/ 139 w 196"/>
              <a:gd name="T47" fmla="*/ 50 h 197"/>
              <a:gd name="T48" fmla="*/ 157 w 196"/>
              <a:gd name="T49" fmla="*/ 31 h 197"/>
              <a:gd name="T50" fmla="*/ 147 w 196"/>
              <a:gd name="T51" fmla="*/ 140 h 197"/>
              <a:gd name="T52" fmla="*/ 165 w 196"/>
              <a:gd name="T53" fmla="*/ 158 h 197"/>
              <a:gd name="T54" fmla="*/ 157 w 196"/>
              <a:gd name="T55" fmla="*/ 166 h 197"/>
              <a:gd name="T56" fmla="*/ 139 w 196"/>
              <a:gd name="T57" fmla="*/ 148 h 197"/>
              <a:gd name="T58" fmla="*/ 147 w 196"/>
              <a:gd name="T59" fmla="*/ 140 h 197"/>
              <a:gd name="T60" fmla="*/ 92 w 196"/>
              <a:gd name="T61" fmla="*/ 9 h 197"/>
              <a:gd name="T62" fmla="*/ 103 w 196"/>
              <a:gd name="T63" fmla="*/ 9 h 197"/>
              <a:gd name="T64" fmla="*/ 103 w 196"/>
              <a:gd name="T65" fmla="*/ 35 h 197"/>
              <a:gd name="T66" fmla="*/ 92 w 196"/>
              <a:gd name="T67" fmla="*/ 35 h 197"/>
              <a:gd name="T68" fmla="*/ 92 w 196"/>
              <a:gd name="T69" fmla="*/ 9 h 197"/>
              <a:gd name="T70" fmla="*/ 82 w 196"/>
              <a:gd name="T71" fmla="*/ 76 h 197"/>
              <a:gd name="T72" fmla="*/ 99 w 196"/>
              <a:gd name="T73" fmla="*/ 92 h 197"/>
              <a:gd name="T74" fmla="*/ 130 w 196"/>
              <a:gd name="T75" fmla="*/ 62 h 197"/>
              <a:gd name="T76" fmla="*/ 137 w 196"/>
              <a:gd name="T77" fmla="*/ 70 h 197"/>
              <a:gd name="T78" fmla="*/ 99 w 196"/>
              <a:gd name="T79" fmla="*/ 108 h 197"/>
              <a:gd name="T80" fmla="*/ 74 w 196"/>
              <a:gd name="T81" fmla="*/ 84 h 197"/>
              <a:gd name="T82" fmla="*/ 82 w 196"/>
              <a:gd name="T83" fmla="*/ 76 h 197"/>
              <a:gd name="T84" fmla="*/ 38 w 196"/>
              <a:gd name="T85" fmla="*/ 31 h 197"/>
              <a:gd name="T86" fmla="*/ 57 w 196"/>
              <a:gd name="T87" fmla="*/ 50 h 197"/>
              <a:gd name="T88" fmla="*/ 49 w 196"/>
              <a:gd name="T89" fmla="*/ 58 h 197"/>
              <a:gd name="T90" fmla="*/ 30 w 196"/>
              <a:gd name="T91" fmla="*/ 39 h 197"/>
              <a:gd name="T92" fmla="*/ 38 w 196"/>
              <a:gd name="T93" fmla="*/ 31 h 197"/>
              <a:gd name="T94" fmla="*/ 34 w 196"/>
              <a:gd name="T95" fmla="*/ 104 h 197"/>
              <a:gd name="T96" fmla="*/ 8 w 196"/>
              <a:gd name="T97" fmla="*/ 104 h 197"/>
              <a:gd name="T98" fmla="*/ 8 w 196"/>
              <a:gd name="T99" fmla="*/ 93 h 197"/>
              <a:gd name="T100" fmla="*/ 34 w 196"/>
              <a:gd name="T101" fmla="*/ 93 h 197"/>
              <a:gd name="T102" fmla="*/ 34 w 196"/>
              <a:gd name="T103" fmla="*/ 10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197">
                <a:moveTo>
                  <a:pt x="98" y="197"/>
                </a:moveTo>
                <a:cubicBezTo>
                  <a:pt x="152" y="197"/>
                  <a:pt x="196" y="153"/>
                  <a:pt x="196" y="99"/>
                </a:cubicBezTo>
                <a:cubicBezTo>
                  <a:pt x="196" y="44"/>
                  <a:pt x="152" y="0"/>
                  <a:pt x="98" y="0"/>
                </a:cubicBezTo>
                <a:cubicBezTo>
                  <a:pt x="43" y="0"/>
                  <a:pt x="0" y="44"/>
                  <a:pt x="0" y="99"/>
                </a:cubicBezTo>
                <a:cubicBezTo>
                  <a:pt x="0" y="153"/>
                  <a:pt x="43" y="197"/>
                  <a:pt x="98" y="197"/>
                </a:cubicBezTo>
                <a:moveTo>
                  <a:pt x="38" y="166"/>
                </a:moveTo>
                <a:cubicBezTo>
                  <a:pt x="30" y="158"/>
                  <a:pt x="30" y="158"/>
                  <a:pt x="30" y="158"/>
                </a:cubicBezTo>
                <a:cubicBezTo>
                  <a:pt x="49" y="140"/>
                  <a:pt x="49" y="140"/>
                  <a:pt x="49" y="140"/>
                </a:cubicBezTo>
                <a:cubicBezTo>
                  <a:pt x="57" y="148"/>
                  <a:pt x="57" y="148"/>
                  <a:pt x="57" y="148"/>
                </a:cubicBezTo>
                <a:lnTo>
                  <a:pt x="38" y="166"/>
                </a:lnTo>
                <a:close/>
                <a:moveTo>
                  <a:pt x="103" y="188"/>
                </a:moveTo>
                <a:cubicBezTo>
                  <a:pt x="92" y="188"/>
                  <a:pt x="92" y="188"/>
                  <a:pt x="92" y="188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103" y="162"/>
                  <a:pt x="103" y="162"/>
                  <a:pt x="103" y="162"/>
                </a:cubicBezTo>
                <a:lnTo>
                  <a:pt x="103" y="188"/>
                </a:lnTo>
                <a:close/>
                <a:moveTo>
                  <a:pt x="188" y="104"/>
                </a:moveTo>
                <a:cubicBezTo>
                  <a:pt x="161" y="104"/>
                  <a:pt x="161" y="104"/>
                  <a:pt x="161" y="104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88" y="93"/>
                  <a:pt x="188" y="93"/>
                  <a:pt x="188" y="93"/>
                </a:cubicBezTo>
                <a:lnTo>
                  <a:pt x="188" y="104"/>
                </a:lnTo>
                <a:close/>
                <a:moveTo>
                  <a:pt x="157" y="31"/>
                </a:moveTo>
                <a:cubicBezTo>
                  <a:pt x="165" y="39"/>
                  <a:pt x="165" y="39"/>
                  <a:pt x="165" y="39"/>
                </a:cubicBezTo>
                <a:cubicBezTo>
                  <a:pt x="147" y="58"/>
                  <a:pt x="147" y="58"/>
                  <a:pt x="147" y="58"/>
                </a:cubicBezTo>
                <a:cubicBezTo>
                  <a:pt x="139" y="50"/>
                  <a:pt x="139" y="50"/>
                  <a:pt x="139" y="50"/>
                </a:cubicBezTo>
                <a:lnTo>
                  <a:pt x="157" y="31"/>
                </a:lnTo>
                <a:close/>
                <a:moveTo>
                  <a:pt x="147" y="140"/>
                </a:moveTo>
                <a:cubicBezTo>
                  <a:pt x="165" y="158"/>
                  <a:pt x="165" y="158"/>
                  <a:pt x="165" y="158"/>
                </a:cubicBezTo>
                <a:cubicBezTo>
                  <a:pt x="157" y="166"/>
                  <a:pt x="157" y="166"/>
                  <a:pt x="157" y="166"/>
                </a:cubicBezTo>
                <a:cubicBezTo>
                  <a:pt x="139" y="148"/>
                  <a:pt x="139" y="148"/>
                  <a:pt x="139" y="148"/>
                </a:cubicBezTo>
                <a:lnTo>
                  <a:pt x="147" y="140"/>
                </a:lnTo>
                <a:close/>
                <a:moveTo>
                  <a:pt x="92" y="9"/>
                </a:moveTo>
                <a:cubicBezTo>
                  <a:pt x="103" y="9"/>
                  <a:pt x="103" y="9"/>
                  <a:pt x="103" y="9"/>
                </a:cubicBezTo>
                <a:cubicBezTo>
                  <a:pt x="103" y="35"/>
                  <a:pt x="103" y="35"/>
                  <a:pt x="103" y="35"/>
                </a:cubicBezTo>
                <a:cubicBezTo>
                  <a:pt x="92" y="35"/>
                  <a:pt x="92" y="35"/>
                  <a:pt x="92" y="35"/>
                </a:cubicBezTo>
                <a:lnTo>
                  <a:pt x="92" y="9"/>
                </a:lnTo>
                <a:close/>
                <a:moveTo>
                  <a:pt x="82" y="76"/>
                </a:moveTo>
                <a:cubicBezTo>
                  <a:pt x="99" y="92"/>
                  <a:pt x="99" y="92"/>
                  <a:pt x="99" y="92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74" y="84"/>
                  <a:pt x="74" y="84"/>
                  <a:pt x="74" y="84"/>
                </a:cubicBezTo>
                <a:lnTo>
                  <a:pt x="82" y="76"/>
                </a:lnTo>
                <a:close/>
                <a:moveTo>
                  <a:pt x="38" y="31"/>
                </a:moveTo>
                <a:cubicBezTo>
                  <a:pt x="57" y="50"/>
                  <a:pt x="57" y="50"/>
                  <a:pt x="57" y="50"/>
                </a:cubicBezTo>
                <a:cubicBezTo>
                  <a:pt x="49" y="58"/>
                  <a:pt x="49" y="58"/>
                  <a:pt x="49" y="58"/>
                </a:cubicBezTo>
                <a:cubicBezTo>
                  <a:pt x="30" y="39"/>
                  <a:pt x="30" y="39"/>
                  <a:pt x="30" y="39"/>
                </a:cubicBezTo>
                <a:lnTo>
                  <a:pt x="38" y="31"/>
                </a:lnTo>
                <a:close/>
                <a:moveTo>
                  <a:pt x="34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93"/>
                  <a:pt x="8" y="93"/>
                  <a:pt x="8" y="93"/>
                </a:cubicBezTo>
                <a:cubicBezTo>
                  <a:pt x="34" y="93"/>
                  <a:pt x="34" y="93"/>
                  <a:pt x="34" y="93"/>
                </a:cubicBezTo>
                <a:lnTo>
                  <a:pt x="34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7" name="Oval 105"/>
          <p:cNvSpPr>
            <a:spLocks noChangeArrowheads="1"/>
          </p:cNvSpPr>
          <p:nvPr/>
        </p:nvSpPr>
        <p:spPr bwMode="auto">
          <a:xfrm>
            <a:off x="2384425" y="2900363"/>
            <a:ext cx="530225" cy="528637"/>
          </a:xfrm>
          <a:prstGeom prst="ellipse">
            <a:avLst/>
          </a:pr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8" name="Freeform 106"/>
          <p:cNvSpPr>
            <a:spLocks noEditPoints="1" noChangeArrowheads="1"/>
          </p:cNvSpPr>
          <p:nvPr userDrawn="1"/>
        </p:nvSpPr>
        <p:spPr bwMode="auto">
          <a:xfrm>
            <a:off x="2489200" y="3149600"/>
            <a:ext cx="352425" cy="176213"/>
          </a:xfrm>
          <a:custGeom>
            <a:avLst/>
            <a:gdLst>
              <a:gd name="T0" fmla="*/ 86 w 204"/>
              <a:gd name="T1" fmla="*/ 102 h 102"/>
              <a:gd name="T2" fmla="*/ 153 w 204"/>
              <a:gd name="T3" fmla="*/ 70 h 102"/>
              <a:gd name="T4" fmla="*/ 168 w 204"/>
              <a:gd name="T5" fmla="*/ 73 h 102"/>
              <a:gd name="T6" fmla="*/ 204 w 204"/>
              <a:gd name="T7" fmla="*/ 37 h 102"/>
              <a:gd name="T8" fmla="*/ 170 w 204"/>
              <a:gd name="T9" fmla="*/ 1 h 102"/>
              <a:gd name="T10" fmla="*/ 170 w 204"/>
              <a:gd name="T11" fmla="*/ 0 h 102"/>
              <a:gd name="T12" fmla="*/ 1 w 204"/>
              <a:gd name="T13" fmla="*/ 0 h 102"/>
              <a:gd name="T14" fmla="*/ 0 w 204"/>
              <a:gd name="T15" fmla="*/ 17 h 102"/>
              <a:gd name="T16" fmla="*/ 86 w 204"/>
              <a:gd name="T17" fmla="*/ 102 h 102"/>
              <a:gd name="T18" fmla="*/ 171 w 204"/>
              <a:gd name="T19" fmla="*/ 17 h 102"/>
              <a:gd name="T20" fmla="*/ 171 w 204"/>
              <a:gd name="T21" fmla="*/ 16 h 102"/>
              <a:gd name="T22" fmla="*/ 189 w 204"/>
              <a:gd name="T23" fmla="*/ 37 h 102"/>
              <a:gd name="T24" fmla="*/ 168 w 204"/>
              <a:gd name="T25" fmla="*/ 57 h 102"/>
              <a:gd name="T26" fmla="*/ 162 w 204"/>
              <a:gd name="T27" fmla="*/ 56 h 102"/>
              <a:gd name="T28" fmla="*/ 171 w 204"/>
              <a:gd name="T29" fmla="*/ 1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4" h="102">
                <a:moveTo>
                  <a:pt x="86" y="102"/>
                </a:moveTo>
                <a:cubicBezTo>
                  <a:pt x="113" y="102"/>
                  <a:pt x="137" y="89"/>
                  <a:pt x="153" y="70"/>
                </a:cubicBezTo>
                <a:cubicBezTo>
                  <a:pt x="158" y="72"/>
                  <a:pt x="163" y="73"/>
                  <a:pt x="168" y="73"/>
                </a:cubicBezTo>
                <a:cubicBezTo>
                  <a:pt x="188" y="73"/>
                  <a:pt x="204" y="57"/>
                  <a:pt x="204" y="37"/>
                </a:cubicBezTo>
                <a:cubicBezTo>
                  <a:pt x="204" y="17"/>
                  <a:pt x="189" y="1"/>
                  <a:pt x="170" y="1"/>
                </a:cubicBezTo>
                <a:cubicBezTo>
                  <a:pt x="170" y="1"/>
                  <a:pt x="170" y="1"/>
                  <a:pt x="17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6"/>
                  <a:pt x="0" y="11"/>
                  <a:pt x="0" y="17"/>
                </a:cubicBezTo>
                <a:cubicBezTo>
                  <a:pt x="0" y="64"/>
                  <a:pt x="38" y="102"/>
                  <a:pt x="86" y="102"/>
                </a:cubicBezTo>
                <a:moveTo>
                  <a:pt x="171" y="17"/>
                </a:moveTo>
                <a:cubicBezTo>
                  <a:pt x="171" y="17"/>
                  <a:pt x="171" y="17"/>
                  <a:pt x="171" y="16"/>
                </a:cubicBezTo>
                <a:cubicBezTo>
                  <a:pt x="181" y="18"/>
                  <a:pt x="189" y="26"/>
                  <a:pt x="189" y="37"/>
                </a:cubicBezTo>
                <a:cubicBezTo>
                  <a:pt x="189" y="48"/>
                  <a:pt x="179" y="57"/>
                  <a:pt x="168" y="57"/>
                </a:cubicBezTo>
                <a:cubicBezTo>
                  <a:pt x="166" y="57"/>
                  <a:pt x="164" y="57"/>
                  <a:pt x="162" y="56"/>
                </a:cubicBezTo>
                <a:cubicBezTo>
                  <a:pt x="168" y="44"/>
                  <a:pt x="171" y="31"/>
                  <a:pt x="171" y="1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39" name="Freeform 107"/>
          <p:cNvSpPr>
            <a:spLocks noChangeArrowheads="1"/>
          </p:cNvSpPr>
          <p:nvPr userDrawn="1"/>
        </p:nvSpPr>
        <p:spPr bwMode="auto">
          <a:xfrm>
            <a:off x="2562225" y="2995613"/>
            <a:ext cx="57150" cy="146050"/>
          </a:xfrm>
          <a:custGeom>
            <a:avLst/>
            <a:gdLst>
              <a:gd name="T0" fmla="*/ 12 w 33"/>
              <a:gd name="T1" fmla="*/ 64 h 85"/>
              <a:gd name="T2" fmla="*/ 16 w 33"/>
              <a:gd name="T3" fmla="*/ 81 h 85"/>
              <a:gd name="T4" fmla="*/ 30 w 33"/>
              <a:gd name="T5" fmla="*/ 52 h 85"/>
              <a:gd name="T6" fmla="*/ 22 w 33"/>
              <a:gd name="T7" fmla="*/ 35 h 85"/>
              <a:gd name="T8" fmla="*/ 22 w 33"/>
              <a:gd name="T9" fmla="*/ 22 h 85"/>
              <a:gd name="T10" fmla="*/ 13 w 33"/>
              <a:gd name="T11" fmla="*/ 6 h 85"/>
              <a:gd name="T12" fmla="*/ 4 w 33"/>
              <a:gd name="T13" fmla="*/ 36 h 85"/>
              <a:gd name="T14" fmla="*/ 12 w 33"/>
              <a:gd name="T15" fmla="*/ 6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85">
                <a:moveTo>
                  <a:pt x="12" y="64"/>
                </a:moveTo>
                <a:cubicBezTo>
                  <a:pt x="1" y="68"/>
                  <a:pt x="6" y="85"/>
                  <a:pt x="16" y="81"/>
                </a:cubicBezTo>
                <a:cubicBezTo>
                  <a:pt x="29" y="77"/>
                  <a:pt x="33" y="64"/>
                  <a:pt x="30" y="52"/>
                </a:cubicBezTo>
                <a:cubicBezTo>
                  <a:pt x="29" y="46"/>
                  <a:pt x="25" y="40"/>
                  <a:pt x="22" y="35"/>
                </a:cubicBezTo>
                <a:cubicBezTo>
                  <a:pt x="20" y="31"/>
                  <a:pt x="17" y="24"/>
                  <a:pt x="22" y="22"/>
                </a:cubicBezTo>
                <a:cubicBezTo>
                  <a:pt x="31" y="16"/>
                  <a:pt x="22" y="0"/>
                  <a:pt x="13" y="6"/>
                </a:cubicBezTo>
                <a:cubicBezTo>
                  <a:pt x="2" y="13"/>
                  <a:pt x="0" y="25"/>
                  <a:pt x="4" y="36"/>
                </a:cubicBezTo>
                <a:cubicBezTo>
                  <a:pt x="5" y="40"/>
                  <a:pt x="20" y="62"/>
                  <a:pt x="12" y="6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0" name="Freeform 108"/>
          <p:cNvSpPr>
            <a:spLocks noChangeArrowheads="1"/>
          </p:cNvSpPr>
          <p:nvPr userDrawn="1"/>
        </p:nvSpPr>
        <p:spPr bwMode="auto">
          <a:xfrm>
            <a:off x="2644775" y="2995613"/>
            <a:ext cx="57150" cy="146050"/>
          </a:xfrm>
          <a:custGeom>
            <a:avLst/>
            <a:gdLst>
              <a:gd name="T0" fmla="*/ 12 w 33"/>
              <a:gd name="T1" fmla="*/ 64 h 85"/>
              <a:gd name="T2" fmla="*/ 17 w 33"/>
              <a:gd name="T3" fmla="*/ 81 h 85"/>
              <a:gd name="T4" fmla="*/ 30 w 33"/>
              <a:gd name="T5" fmla="*/ 52 h 85"/>
              <a:gd name="T6" fmla="*/ 22 w 33"/>
              <a:gd name="T7" fmla="*/ 35 h 85"/>
              <a:gd name="T8" fmla="*/ 22 w 33"/>
              <a:gd name="T9" fmla="*/ 22 h 85"/>
              <a:gd name="T10" fmla="*/ 13 w 33"/>
              <a:gd name="T11" fmla="*/ 6 h 85"/>
              <a:gd name="T12" fmla="*/ 4 w 33"/>
              <a:gd name="T13" fmla="*/ 36 h 85"/>
              <a:gd name="T14" fmla="*/ 12 w 33"/>
              <a:gd name="T15" fmla="*/ 6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85">
                <a:moveTo>
                  <a:pt x="12" y="64"/>
                </a:moveTo>
                <a:cubicBezTo>
                  <a:pt x="1" y="68"/>
                  <a:pt x="6" y="85"/>
                  <a:pt x="17" y="81"/>
                </a:cubicBezTo>
                <a:cubicBezTo>
                  <a:pt x="29" y="77"/>
                  <a:pt x="33" y="64"/>
                  <a:pt x="30" y="52"/>
                </a:cubicBezTo>
                <a:cubicBezTo>
                  <a:pt x="29" y="46"/>
                  <a:pt x="25" y="40"/>
                  <a:pt x="22" y="35"/>
                </a:cubicBezTo>
                <a:cubicBezTo>
                  <a:pt x="21" y="31"/>
                  <a:pt x="17" y="24"/>
                  <a:pt x="22" y="22"/>
                </a:cubicBezTo>
                <a:cubicBezTo>
                  <a:pt x="31" y="16"/>
                  <a:pt x="22" y="0"/>
                  <a:pt x="13" y="6"/>
                </a:cubicBezTo>
                <a:cubicBezTo>
                  <a:pt x="2" y="13"/>
                  <a:pt x="0" y="25"/>
                  <a:pt x="4" y="36"/>
                </a:cubicBezTo>
                <a:cubicBezTo>
                  <a:pt x="5" y="40"/>
                  <a:pt x="20" y="62"/>
                  <a:pt x="12" y="6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1" name="Oval 109"/>
          <p:cNvSpPr>
            <a:spLocks noChangeArrowheads="1"/>
          </p:cNvSpPr>
          <p:nvPr/>
        </p:nvSpPr>
        <p:spPr bwMode="auto">
          <a:xfrm>
            <a:off x="1096963" y="2882900"/>
            <a:ext cx="536575" cy="534988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2" name="Freeform 110"/>
          <p:cNvSpPr>
            <a:spLocks noChangeArrowheads="1"/>
          </p:cNvSpPr>
          <p:nvPr userDrawn="1"/>
        </p:nvSpPr>
        <p:spPr bwMode="auto">
          <a:xfrm>
            <a:off x="1352550" y="3024188"/>
            <a:ext cx="25400" cy="46037"/>
          </a:xfrm>
          <a:custGeom>
            <a:avLst/>
            <a:gdLst>
              <a:gd name="T0" fmla="*/ 15 w 15"/>
              <a:gd name="T1" fmla="*/ 10 h 27"/>
              <a:gd name="T2" fmla="*/ 0 w 15"/>
              <a:gd name="T3" fmla="*/ 10 h 27"/>
              <a:gd name="T4" fmla="*/ 0 w 15"/>
              <a:gd name="T5" fmla="*/ 27 h 27"/>
              <a:gd name="T6" fmla="*/ 15 w 15"/>
              <a:gd name="T7" fmla="*/ 27 h 27"/>
              <a:gd name="T8" fmla="*/ 15 w 15"/>
              <a:gd name="T9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7">
                <a:moveTo>
                  <a:pt x="15" y="10"/>
                </a:moveTo>
                <a:cubicBezTo>
                  <a:pt x="15" y="0"/>
                  <a:pt x="0" y="0"/>
                  <a:pt x="0" y="10"/>
                </a:cubicBezTo>
                <a:cubicBezTo>
                  <a:pt x="0" y="27"/>
                  <a:pt x="0" y="27"/>
                  <a:pt x="0" y="27"/>
                </a:cubicBezTo>
                <a:cubicBezTo>
                  <a:pt x="15" y="27"/>
                  <a:pt x="15" y="27"/>
                  <a:pt x="15" y="27"/>
                </a:cubicBezTo>
                <a:lnTo>
                  <a:pt x="15" y="1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3" name="Freeform 111"/>
          <p:cNvSpPr>
            <a:spLocks noEditPoints="1" noChangeArrowheads="1"/>
          </p:cNvSpPr>
          <p:nvPr userDrawn="1"/>
        </p:nvSpPr>
        <p:spPr bwMode="auto">
          <a:xfrm>
            <a:off x="1384300" y="2995613"/>
            <a:ext cx="131763" cy="74612"/>
          </a:xfrm>
          <a:custGeom>
            <a:avLst/>
            <a:gdLst>
              <a:gd name="T0" fmla="*/ 60 w 76"/>
              <a:gd name="T1" fmla="*/ 3 h 44"/>
              <a:gd name="T2" fmla="*/ 41 w 76"/>
              <a:gd name="T3" fmla="*/ 1 h 44"/>
              <a:gd name="T4" fmla="*/ 20 w 76"/>
              <a:gd name="T5" fmla="*/ 8 h 44"/>
              <a:gd name="T6" fmla="*/ 0 w 76"/>
              <a:gd name="T7" fmla="*/ 44 h 44"/>
              <a:gd name="T8" fmla="*/ 41 w 76"/>
              <a:gd name="T9" fmla="*/ 44 h 44"/>
              <a:gd name="T10" fmla="*/ 50 w 76"/>
              <a:gd name="T11" fmla="*/ 38 h 44"/>
              <a:gd name="T12" fmla="*/ 60 w 76"/>
              <a:gd name="T13" fmla="*/ 3 h 44"/>
              <a:gd name="T14" fmla="*/ 48 w 76"/>
              <a:gd name="T15" fmla="*/ 20 h 44"/>
              <a:gd name="T16" fmla="*/ 38 w 76"/>
              <a:gd name="T17" fmla="*/ 29 h 44"/>
              <a:gd name="T18" fmla="*/ 16 w 76"/>
              <a:gd name="T19" fmla="*/ 37 h 44"/>
              <a:gd name="T20" fmla="*/ 50 w 76"/>
              <a:gd name="T21" fmla="*/ 15 h 44"/>
              <a:gd name="T22" fmla="*/ 52 w 76"/>
              <a:gd name="T23" fmla="*/ 16 h 44"/>
              <a:gd name="T24" fmla="*/ 48 w 76"/>
              <a:gd name="T25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44">
                <a:moveTo>
                  <a:pt x="60" y="3"/>
                </a:moveTo>
                <a:cubicBezTo>
                  <a:pt x="55" y="0"/>
                  <a:pt x="47" y="0"/>
                  <a:pt x="41" y="1"/>
                </a:cubicBezTo>
                <a:cubicBezTo>
                  <a:pt x="34" y="2"/>
                  <a:pt x="27" y="4"/>
                  <a:pt x="20" y="8"/>
                </a:cubicBezTo>
                <a:cubicBezTo>
                  <a:pt x="8" y="16"/>
                  <a:pt x="1" y="30"/>
                  <a:pt x="0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4" y="42"/>
                  <a:pt x="47" y="40"/>
                  <a:pt x="50" y="38"/>
                </a:cubicBezTo>
                <a:cubicBezTo>
                  <a:pt x="61" y="30"/>
                  <a:pt x="76" y="13"/>
                  <a:pt x="60" y="3"/>
                </a:cubicBezTo>
                <a:moveTo>
                  <a:pt x="48" y="20"/>
                </a:moveTo>
                <a:cubicBezTo>
                  <a:pt x="45" y="23"/>
                  <a:pt x="41" y="26"/>
                  <a:pt x="38" y="29"/>
                </a:cubicBezTo>
                <a:cubicBezTo>
                  <a:pt x="31" y="33"/>
                  <a:pt x="24" y="36"/>
                  <a:pt x="16" y="37"/>
                </a:cubicBezTo>
                <a:cubicBezTo>
                  <a:pt x="21" y="23"/>
                  <a:pt x="35" y="14"/>
                  <a:pt x="50" y="15"/>
                </a:cubicBezTo>
                <a:cubicBezTo>
                  <a:pt x="51" y="15"/>
                  <a:pt x="51" y="16"/>
                  <a:pt x="52" y="16"/>
                </a:cubicBezTo>
                <a:cubicBezTo>
                  <a:pt x="51" y="16"/>
                  <a:pt x="49" y="19"/>
                  <a:pt x="48" y="2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4" name="Freeform 112"/>
          <p:cNvSpPr>
            <a:spLocks noEditPoints="1" noChangeArrowheads="1"/>
          </p:cNvSpPr>
          <p:nvPr userDrawn="1"/>
        </p:nvSpPr>
        <p:spPr bwMode="auto">
          <a:xfrm>
            <a:off x="1214438" y="2995613"/>
            <a:ext cx="128587" cy="74612"/>
          </a:xfrm>
          <a:custGeom>
            <a:avLst/>
            <a:gdLst>
              <a:gd name="T0" fmla="*/ 34 w 75"/>
              <a:gd name="T1" fmla="*/ 44 h 44"/>
              <a:gd name="T2" fmla="*/ 75 w 75"/>
              <a:gd name="T3" fmla="*/ 44 h 44"/>
              <a:gd name="T4" fmla="*/ 55 w 75"/>
              <a:gd name="T5" fmla="*/ 8 h 44"/>
              <a:gd name="T6" fmla="*/ 34 w 75"/>
              <a:gd name="T7" fmla="*/ 1 h 44"/>
              <a:gd name="T8" fmla="*/ 15 w 75"/>
              <a:gd name="T9" fmla="*/ 3 h 44"/>
              <a:gd name="T10" fmla="*/ 25 w 75"/>
              <a:gd name="T11" fmla="*/ 38 h 44"/>
              <a:gd name="T12" fmla="*/ 34 w 75"/>
              <a:gd name="T13" fmla="*/ 44 h 44"/>
              <a:gd name="T14" fmla="*/ 23 w 75"/>
              <a:gd name="T15" fmla="*/ 16 h 44"/>
              <a:gd name="T16" fmla="*/ 25 w 75"/>
              <a:gd name="T17" fmla="*/ 15 h 44"/>
              <a:gd name="T18" fmla="*/ 59 w 75"/>
              <a:gd name="T19" fmla="*/ 37 h 44"/>
              <a:gd name="T20" fmla="*/ 37 w 75"/>
              <a:gd name="T21" fmla="*/ 29 h 44"/>
              <a:gd name="T22" fmla="*/ 27 w 75"/>
              <a:gd name="T23" fmla="*/ 20 h 44"/>
              <a:gd name="T24" fmla="*/ 23 w 75"/>
              <a:gd name="T25" fmla="*/ 1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44">
                <a:moveTo>
                  <a:pt x="34" y="44"/>
                </a:moveTo>
                <a:cubicBezTo>
                  <a:pt x="75" y="44"/>
                  <a:pt x="75" y="44"/>
                  <a:pt x="75" y="44"/>
                </a:cubicBezTo>
                <a:cubicBezTo>
                  <a:pt x="74" y="30"/>
                  <a:pt x="67" y="16"/>
                  <a:pt x="55" y="8"/>
                </a:cubicBezTo>
                <a:cubicBezTo>
                  <a:pt x="49" y="4"/>
                  <a:pt x="41" y="2"/>
                  <a:pt x="34" y="1"/>
                </a:cubicBezTo>
                <a:cubicBezTo>
                  <a:pt x="28" y="0"/>
                  <a:pt x="20" y="0"/>
                  <a:pt x="15" y="3"/>
                </a:cubicBezTo>
                <a:cubicBezTo>
                  <a:pt x="0" y="13"/>
                  <a:pt x="14" y="30"/>
                  <a:pt x="25" y="38"/>
                </a:cubicBezTo>
                <a:cubicBezTo>
                  <a:pt x="28" y="40"/>
                  <a:pt x="31" y="42"/>
                  <a:pt x="34" y="44"/>
                </a:cubicBezTo>
                <a:moveTo>
                  <a:pt x="23" y="16"/>
                </a:moveTo>
                <a:cubicBezTo>
                  <a:pt x="24" y="16"/>
                  <a:pt x="24" y="15"/>
                  <a:pt x="25" y="15"/>
                </a:cubicBezTo>
                <a:cubicBezTo>
                  <a:pt x="40" y="14"/>
                  <a:pt x="54" y="23"/>
                  <a:pt x="59" y="37"/>
                </a:cubicBezTo>
                <a:cubicBezTo>
                  <a:pt x="51" y="36"/>
                  <a:pt x="44" y="33"/>
                  <a:pt x="37" y="29"/>
                </a:cubicBezTo>
                <a:cubicBezTo>
                  <a:pt x="34" y="26"/>
                  <a:pt x="30" y="23"/>
                  <a:pt x="27" y="20"/>
                </a:cubicBezTo>
                <a:cubicBezTo>
                  <a:pt x="26" y="19"/>
                  <a:pt x="24" y="16"/>
                  <a:pt x="23" y="1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5" name="Freeform 113"/>
          <p:cNvSpPr>
            <a:spLocks noChangeArrowheads="1"/>
          </p:cNvSpPr>
          <p:nvPr userDrawn="1"/>
        </p:nvSpPr>
        <p:spPr bwMode="auto">
          <a:xfrm>
            <a:off x="1223963" y="3081338"/>
            <a:ext cx="284162" cy="225425"/>
          </a:xfrm>
          <a:custGeom>
            <a:avLst/>
            <a:gdLst>
              <a:gd name="T0" fmla="*/ 241 w 390"/>
              <a:gd name="T1" fmla="*/ 0 h 310"/>
              <a:gd name="T2" fmla="*/ 241 w 390"/>
              <a:gd name="T3" fmla="*/ 7 h 310"/>
              <a:gd name="T4" fmla="*/ 241 w 390"/>
              <a:gd name="T5" fmla="*/ 163 h 310"/>
              <a:gd name="T6" fmla="*/ 196 w 390"/>
              <a:gd name="T7" fmla="*/ 125 h 310"/>
              <a:gd name="T8" fmla="*/ 151 w 390"/>
              <a:gd name="T9" fmla="*/ 163 h 310"/>
              <a:gd name="T10" fmla="*/ 151 w 390"/>
              <a:gd name="T11" fmla="*/ 7 h 310"/>
              <a:gd name="T12" fmla="*/ 151 w 390"/>
              <a:gd name="T13" fmla="*/ 0 h 310"/>
              <a:gd name="T14" fmla="*/ 102 w 390"/>
              <a:gd name="T15" fmla="*/ 0 h 310"/>
              <a:gd name="T16" fmla="*/ 0 w 390"/>
              <a:gd name="T17" fmla="*/ 0 h 310"/>
              <a:gd name="T18" fmla="*/ 0 w 390"/>
              <a:gd name="T19" fmla="*/ 310 h 310"/>
              <a:gd name="T20" fmla="*/ 390 w 390"/>
              <a:gd name="T21" fmla="*/ 310 h 310"/>
              <a:gd name="T22" fmla="*/ 390 w 390"/>
              <a:gd name="T23" fmla="*/ 0 h 310"/>
              <a:gd name="T24" fmla="*/ 286 w 390"/>
              <a:gd name="T25" fmla="*/ 0 h 310"/>
              <a:gd name="T26" fmla="*/ 241 w 390"/>
              <a:gd name="T2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0" h="310">
                <a:moveTo>
                  <a:pt x="241" y="0"/>
                </a:moveTo>
                <a:lnTo>
                  <a:pt x="241" y="7"/>
                </a:lnTo>
                <a:lnTo>
                  <a:pt x="241" y="163"/>
                </a:lnTo>
                <a:lnTo>
                  <a:pt x="196" y="125"/>
                </a:lnTo>
                <a:lnTo>
                  <a:pt x="151" y="163"/>
                </a:lnTo>
                <a:lnTo>
                  <a:pt x="151" y="7"/>
                </a:lnTo>
                <a:lnTo>
                  <a:pt x="151" y="0"/>
                </a:lnTo>
                <a:lnTo>
                  <a:pt x="102" y="0"/>
                </a:lnTo>
                <a:lnTo>
                  <a:pt x="0" y="0"/>
                </a:lnTo>
                <a:lnTo>
                  <a:pt x="0" y="310"/>
                </a:lnTo>
                <a:lnTo>
                  <a:pt x="390" y="310"/>
                </a:lnTo>
                <a:lnTo>
                  <a:pt x="390" y="0"/>
                </a:lnTo>
                <a:lnTo>
                  <a:pt x="286" y="0"/>
                </a:lnTo>
                <a:lnTo>
                  <a:pt x="2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6" name="Freeform 114"/>
          <p:cNvSpPr>
            <a:spLocks noChangeArrowheads="1"/>
          </p:cNvSpPr>
          <p:nvPr userDrawn="1"/>
        </p:nvSpPr>
        <p:spPr bwMode="auto">
          <a:xfrm>
            <a:off x="868363" y="2044700"/>
            <a:ext cx="82550" cy="236538"/>
          </a:xfrm>
          <a:custGeom>
            <a:avLst/>
            <a:gdLst>
              <a:gd name="T0" fmla="*/ 6 w 48"/>
              <a:gd name="T1" fmla="*/ 16 h 137"/>
              <a:gd name="T2" fmla="*/ 1 w 48"/>
              <a:gd name="T3" fmla="*/ 33 h 137"/>
              <a:gd name="T4" fmla="*/ 4 w 48"/>
              <a:gd name="T5" fmla="*/ 47 h 137"/>
              <a:gd name="T6" fmla="*/ 18 w 48"/>
              <a:gd name="T7" fmla="*/ 62 h 137"/>
              <a:gd name="T8" fmla="*/ 18 w 48"/>
              <a:gd name="T9" fmla="*/ 137 h 137"/>
              <a:gd name="T10" fmla="*/ 31 w 48"/>
              <a:gd name="T11" fmla="*/ 137 h 137"/>
              <a:gd name="T12" fmla="*/ 31 w 48"/>
              <a:gd name="T13" fmla="*/ 62 h 137"/>
              <a:gd name="T14" fmla="*/ 44 w 48"/>
              <a:gd name="T15" fmla="*/ 47 h 137"/>
              <a:gd name="T16" fmla="*/ 47 w 48"/>
              <a:gd name="T17" fmla="*/ 33 h 137"/>
              <a:gd name="T18" fmla="*/ 42 w 48"/>
              <a:gd name="T19" fmla="*/ 16 h 137"/>
              <a:gd name="T20" fmla="*/ 32 w 48"/>
              <a:gd name="T21" fmla="*/ 0 h 137"/>
              <a:gd name="T22" fmla="*/ 35 w 48"/>
              <a:gd name="T23" fmla="*/ 32 h 137"/>
              <a:gd name="T24" fmla="*/ 31 w 48"/>
              <a:gd name="T25" fmla="*/ 32 h 137"/>
              <a:gd name="T26" fmla="*/ 28 w 48"/>
              <a:gd name="T27" fmla="*/ 0 h 137"/>
              <a:gd name="T28" fmla="*/ 24 w 48"/>
              <a:gd name="T29" fmla="*/ 0 h 137"/>
              <a:gd name="T30" fmla="*/ 21 w 48"/>
              <a:gd name="T31" fmla="*/ 0 h 137"/>
              <a:gd name="T32" fmla="*/ 17 w 48"/>
              <a:gd name="T33" fmla="*/ 32 h 137"/>
              <a:gd name="T34" fmla="*/ 13 w 48"/>
              <a:gd name="T35" fmla="*/ 32 h 137"/>
              <a:gd name="T36" fmla="*/ 16 w 48"/>
              <a:gd name="T37" fmla="*/ 0 h 137"/>
              <a:gd name="T38" fmla="*/ 6 w 48"/>
              <a:gd name="T39" fmla="*/ 1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137">
                <a:moveTo>
                  <a:pt x="6" y="16"/>
                </a:moveTo>
                <a:cubicBezTo>
                  <a:pt x="4" y="21"/>
                  <a:pt x="2" y="27"/>
                  <a:pt x="1" y="33"/>
                </a:cubicBezTo>
                <a:cubicBezTo>
                  <a:pt x="0" y="39"/>
                  <a:pt x="2" y="43"/>
                  <a:pt x="4" y="47"/>
                </a:cubicBezTo>
                <a:cubicBezTo>
                  <a:pt x="7" y="52"/>
                  <a:pt x="12" y="59"/>
                  <a:pt x="18" y="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31" y="62"/>
                  <a:pt x="31" y="62"/>
                  <a:pt x="31" y="62"/>
                </a:cubicBezTo>
                <a:cubicBezTo>
                  <a:pt x="37" y="59"/>
                  <a:pt x="41" y="52"/>
                  <a:pt x="44" y="47"/>
                </a:cubicBezTo>
                <a:cubicBezTo>
                  <a:pt x="47" y="43"/>
                  <a:pt x="48" y="39"/>
                  <a:pt x="47" y="33"/>
                </a:cubicBezTo>
                <a:cubicBezTo>
                  <a:pt x="47" y="27"/>
                  <a:pt x="44" y="21"/>
                  <a:pt x="42" y="16"/>
                </a:cubicBezTo>
                <a:cubicBezTo>
                  <a:pt x="41" y="11"/>
                  <a:pt x="38" y="1"/>
                  <a:pt x="32" y="0"/>
                </a:cubicBezTo>
                <a:cubicBezTo>
                  <a:pt x="35" y="32"/>
                  <a:pt x="35" y="32"/>
                  <a:pt x="35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28" y="0"/>
                  <a:pt x="28" y="0"/>
                  <a:pt x="2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32"/>
                  <a:pt x="17" y="32"/>
                  <a:pt x="17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1"/>
                  <a:pt x="8" y="11"/>
                  <a:pt x="6" y="16"/>
                </a:cubicBezTo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7" name="Freeform 115"/>
          <p:cNvSpPr>
            <a:spLocks noChangeArrowheads="1"/>
          </p:cNvSpPr>
          <p:nvPr userDrawn="1"/>
        </p:nvSpPr>
        <p:spPr bwMode="auto">
          <a:xfrm>
            <a:off x="987425" y="2044700"/>
            <a:ext cx="52388" cy="236538"/>
          </a:xfrm>
          <a:custGeom>
            <a:avLst/>
            <a:gdLst>
              <a:gd name="T0" fmla="*/ 0 w 31"/>
              <a:gd name="T1" fmla="*/ 38 h 137"/>
              <a:gd name="T2" fmla="*/ 18 w 31"/>
              <a:gd name="T3" fmla="*/ 77 h 137"/>
              <a:gd name="T4" fmla="*/ 18 w 31"/>
              <a:gd name="T5" fmla="*/ 137 h 137"/>
              <a:gd name="T6" fmla="*/ 31 w 31"/>
              <a:gd name="T7" fmla="*/ 137 h 137"/>
              <a:gd name="T8" fmla="*/ 31 w 31"/>
              <a:gd name="T9" fmla="*/ 0 h 137"/>
              <a:gd name="T10" fmla="*/ 18 w 31"/>
              <a:gd name="T11" fmla="*/ 0 h 137"/>
              <a:gd name="T12" fmla="*/ 0 w 31"/>
              <a:gd name="T13" fmla="*/ 3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137">
                <a:moveTo>
                  <a:pt x="0" y="38"/>
                </a:moveTo>
                <a:cubicBezTo>
                  <a:pt x="0" y="73"/>
                  <a:pt x="15" y="76"/>
                  <a:pt x="18" y="77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31" y="0"/>
                  <a:pt x="31" y="0"/>
                  <a:pt x="3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0" y="0"/>
                  <a:pt x="0" y="38"/>
                </a:cubicBezTo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48" name="Freeform 116"/>
          <p:cNvSpPr/>
          <p:nvPr/>
        </p:nvSpPr>
        <p:spPr bwMode="auto">
          <a:xfrm>
            <a:off x="2279650" y="1627188"/>
            <a:ext cx="227013" cy="138112"/>
          </a:xfrm>
          <a:custGeom>
            <a:avLst/>
            <a:gdLst>
              <a:gd name="T0" fmla="*/ 131 w 131"/>
              <a:gd name="T1" fmla="*/ 67 h 81"/>
              <a:gd name="T2" fmla="*/ 117 w 131"/>
              <a:gd name="T3" fmla="*/ 52 h 81"/>
              <a:gd name="T4" fmla="*/ 119 w 131"/>
              <a:gd name="T5" fmla="*/ 41 h 81"/>
              <a:gd name="T6" fmla="*/ 78 w 131"/>
              <a:gd name="T7" fmla="*/ 0 h 81"/>
              <a:gd name="T8" fmla="*/ 38 w 131"/>
              <a:gd name="T9" fmla="*/ 40 h 81"/>
              <a:gd name="T10" fmla="*/ 24 w 131"/>
              <a:gd name="T11" fmla="*/ 34 h 81"/>
              <a:gd name="T12" fmla="*/ 0 w 131"/>
              <a:gd name="T13" fmla="*/ 58 h 81"/>
              <a:gd name="T14" fmla="*/ 24 w 131"/>
              <a:gd name="T15" fmla="*/ 81 h 81"/>
              <a:gd name="T16" fmla="*/ 77 w 131"/>
              <a:gd name="T17" fmla="*/ 81 h 81"/>
              <a:gd name="T18" fmla="*/ 78 w 131"/>
              <a:gd name="T19" fmla="*/ 81 h 81"/>
              <a:gd name="T20" fmla="*/ 117 w 131"/>
              <a:gd name="T21" fmla="*/ 81 h 81"/>
              <a:gd name="T22" fmla="*/ 131 w 131"/>
              <a:gd name="T23" fmla="*/ 6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81">
                <a:moveTo>
                  <a:pt x="131" y="67"/>
                </a:moveTo>
                <a:cubicBezTo>
                  <a:pt x="131" y="59"/>
                  <a:pt x="125" y="53"/>
                  <a:pt x="117" y="52"/>
                </a:cubicBezTo>
                <a:cubicBezTo>
                  <a:pt x="118" y="49"/>
                  <a:pt x="119" y="45"/>
                  <a:pt x="119" y="41"/>
                </a:cubicBezTo>
                <a:cubicBezTo>
                  <a:pt x="119" y="18"/>
                  <a:pt x="101" y="0"/>
                  <a:pt x="78" y="0"/>
                </a:cubicBezTo>
                <a:cubicBezTo>
                  <a:pt x="57" y="0"/>
                  <a:pt x="39" y="18"/>
                  <a:pt x="38" y="40"/>
                </a:cubicBezTo>
                <a:cubicBezTo>
                  <a:pt x="34" y="36"/>
                  <a:pt x="29" y="34"/>
                  <a:pt x="24" y="34"/>
                </a:cubicBezTo>
                <a:cubicBezTo>
                  <a:pt x="11" y="34"/>
                  <a:pt x="0" y="45"/>
                  <a:pt x="0" y="58"/>
                </a:cubicBezTo>
                <a:cubicBezTo>
                  <a:pt x="0" y="70"/>
                  <a:pt x="11" y="81"/>
                  <a:pt x="24" y="81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24" y="81"/>
                  <a:pt x="131" y="74"/>
                  <a:pt x="131" y="67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9" name="Rectangle 117"/>
          <p:cNvSpPr>
            <a:spLocks noChangeArrowheads="1"/>
          </p:cNvSpPr>
          <p:nvPr/>
        </p:nvSpPr>
        <p:spPr bwMode="auto">
          <a:xfrm>
            <a:off x="2312988" y="1778000"/>
            <a:ext cx="19050" cy="42863"/>
          </a:xfrm>
          <a:prstGeom prst="rect">
            <a:avLst/>
          </a:prstGeom>
          <a:solidFill>
            <a:srgbClr val="00B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0" name="Rectangle 118"/>
          <p:cNvSpPr>
            <a:spLocks noChangeArrowheads="1"/>
          </p:cNvSpPr>
          <p:nvPr/>
        </p:nvSpPr>
        <p:spPr bwMode="auto">
          <a:xfrm>
            <a:off x="2359025" y="1800225"/>
            <a:ext cx="19050" cy="42863"/>
          </a:xfrm>
          <a:prstGeom prst="rect">
            <a:avLst/>
          </a:prstGeom>
          <a:solidFill>
            <a:srgbClr val="00B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1" name="Rectangle 119"/>
          <p:cNvSpPr>
            <a:spLocks noChangeArrowheads="1"/>
          </p:cNvSpPr>
          <p:nvPr/>
        </p:nvSpPr>
        <p:spPr bwMode="auto">
          <a:xfrm>
            <a:off x="2408238" y="1778000"/>
            <a:ext cx="19050" cy="42863"/>
          </a:xfrm>
          <a:prstGeom prst="rect">
            <a:avLst/>
          </a:prstGeom>
          <a:solidFill>
            <a:srgbClr val="00B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2" name="Rectangle 120"/>
          <p:cNvSpPr>
            <a:spLocks noChangeArrowheads="1"/>
          </p:cNvSpPr>
          <p:nvPr/>
        </p:nvSpPr>
        <p:spPr bwMode="auto">
          <a:xfrm>
            <a:off x="2454275" y="1800225"/>
            <a:ext cx="19050" cy="42863"/>
          </a:xfrm>
          <a:prstGeom prst="rect">
            <a:avLst/>
          </a:prstGeom>
          <a:solidFill>
            <a:srgbClr val="00B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3" name="Freeform 121"/>
          <p:cNvSpPr/>
          <p:nvPr/>
        </p:nvSpPr>
        <p:spPr bwMode="auto">
          <a:xfrm>
            <a:off x="3027363" y="1768475"/>
            <a:ext cx="177800" cy="146050"/>
          </a:xfrm>
          <a:custGeom>
            <a:avLst/>
            <a:gdLst>
              <a:gd name="T0" fmla="*/ 199 w 244"/>
              <a:gd name="T1" fmla="*/ 0 h 201"/>
              <a:gd name="T2" fmla="*/ 86 w 244"/>
              <a:gd name="T3" fmla="*/ 111 h 201"/>
              <a:gd name="T4" fmla="*/ 43 w 244"/>
              <a:gd name="T5" fmla="*/ 68 h 201"/>
              <a:gd name="T6" fmla="*/ 0 w 244"/>
              <a:gd name="T7" fmla="*/ 113 h 201"/>
              <a:gd name="T8" fmla="*/ 43 w 244"/>
              <a:gd name="T9" fmla="*/ 156 h 201"/>
              <a:gd name="T10" fmla="*/ 86 w 244"/>
              <a:gd name="T11" fmla="*/ 201 h 201"/>
              <a:gd name="T12" fmla="*/ 131 w 244"/>
              <a:gd name="T13" fmla="*/ 156 h 201"/>
              <a:gd name="T14" fmla="*/ 244 w 244"/>
              <a:gd name="T15" fmla="*/ 42 h 201"/>
              <a:gd name="T16" fmla="*/ 199 w 244"/>
              <a:gd name="T17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" h="201">
                <a:moveTo>
                  <a:pt x="199" y="0"/>
                </a:moveTo>
                <a:lnTo>
                  <a:pt x="86" y="111"/>
                </a:lnTo>
                <a:lnTo>
                  <a:pt x="43" y="68"/>
                </a:lnTo>
                <a:lnTo>
                  <a:pt x="0" y="113"/>
                </a:lnTo>
                <a:lnTo>
                  <a:pt x="43" y="156"/>
                </a:lnTo>
                <a:lnTo>
                  <a:pt x="86" y="201"/>
                </a:lnTo>
                <a:lnTo>
                  <a:pt x="131" y="156"/>
                </a:lnTo>
                <a:lnTo>
                  <a:pt x="244" y="42"/>
                </a:lnTo>
                <a:lnTo>
                  <a:pt x="199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54" name="Freeform 122"/>
          <p:cNvSpPr>
            <a:spLocks noChangeArrowheads="1"/>
          </p:cNvSpPr>
          <p:nvPr userDrawn="1"/>
        </p:nvSpPr>
        <p:spPr bwMode="auto">
          <a:xfrm>
            <a:off x="3136900" y="2782888"/>
            <a:ext cx="158750" cy="153987"/>
          </a:xfrm>
          <a:custGeom>
            <a:avLst/>
            <a:gdLst>
              <a:gd name="T0" fmla="*/ 46 w 92"/>
              <a:gd name="T1" fmla="*/ 89 h 89"/>
              <a:gd name="T2" fmla="*/ 92 w 92"/>
              <a:gd name="T3" fmla="*/ 43 h 89"/>
              <a:gd name="T4" fmla="*/ 64 w 92"/>
              <a:gd name="T5" fmla="*/ 0 h 89"/>
              <a:gd name="T6" fmla="*/ 58 w 92"/>
              <a:gd name="T7" fmla="*/ 9 h 89"/>
              <a:gd name="T8" fmla="*/ 82 w 92"/>
              <a:gd name="T9" fmla="*/ 43 h 89"/>
              <a:gd name="T10" fmla="*/ 46 w 92"/>
              <a:gd name="T11" fmla="*/ 79 h 89"/>
              <a:gd name="T12" fmla="*/ 10 w 92"/>
              <a:gd name="T13" fmla="*/ 43 h 89"/>
              <a:gd name="T14" fmla="*/ 35 w 92"/>
              <a:gd name="T15" fmla="*/ 9 h 89"/>
              <a:gd name="T16" fmla="*/ 29 w 92"/>
              <a:gd name="T17" fmla="*/ 0 h 89"/>
              <a:gd name="T18" fmla="*/ 0 w 92"/>
              <a:gd name="T19" fmla="*/ 43 h 89"/>
              <a:gd name="T20" fmla="*/ 46 w 92"/>
              <a:gd name="T21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89">
                <a:moveTo>
                  <a:pt x="46" y="89"/>
                </a:moveTo>
                <a:cubicBezTo>
                  <a:pt x="72" y="89"/>
                  <a:pt x="92" y="69"/>
                  <a:pt x="92" y="43"/>
                </a:cubicBezTo>
                <a:cubicBezTo>
                  <a:pt x="92" y="24"/>
                  <a:pt x="81" y="7"/>
                  <a:pt x="64" y="0"/>
                </a:cubicBezTo>
                <a:cubicBezTo>
                  <a:pt x="58" y="9"/>
                  <a:pt x="58" y="9"/>
                  <a:pt x="58" y="9"/>
                </a:cubicBezTo>
                <a:cubicBezTo>
                  <a:pt x="72" y="14"/>
                  <a:pt x="82" y="27"/>
                  <a:pt x="82" y="43"/>
                </a:cubicBezTo>
                <a:cubicBezTo>
                  <a:pt x="82" y="63"/>
                  <a:pt x="66" y="79"/>
                  <a:pt x="46" y="79"/>
                </a:cubicBezTo>
                <a:cubicBezTo>
                  <a:pt x="26" y="79"/>
                  <a:pt x="10" y="63"/>
                  <a:pt x="10" y="43"/>
                </a:cubicBezTo>
                <a:cubicBezTo>
                  <a:pt x="10" y="27"/>
                  <a:pt x="21" y="14"/>
                  <a:pt x="35" y="9"/>
                </a:cubicBezTo>
                <a:cubicBezTo>
                  <a:pt x="29" y="0"/>
                  <a:pt x="29" y="0"/>
                  <a:pt x="29" y="0"/>
                </a:cubicBezTo>
                <a:cubicBezTo>
                  <a:pt x="12" y="7"/>
                  <a:pt x="0" y="24"/>
                  <a:pt x="0" y="43"/>
                </a:cubicBezTo>
                <a:cubicBezTo>
                  <a:pt x="0" y="69"/>
                  <a:pt x="21" y="89"/>
                  <a:pt x="46" y="89"/>
                </a:cubicBezTo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55" name="Freeform 123"/>
          <p:cNvSpPr>
            <a:spLocks noChangeArrowheads="1"/>
          </p:cNvSpPr>
          <p:nvPr userDrawn="1"/>
        </p:nvSpPr>
        <p:spPr bwMode="auto">
          <a:xfrm>
            <a:off x="3179763" y="2747963"/>
            <a:ext cx="74612" cy="57150"/>
          </a:xfrm>
          <a:custGeom>
            <a:avLst/>
            <a:gdLst>
              <a:gd name="T0" fmla="*/ 30 w 101"/>
              <a:gd name="T1" fmla="*/ 67 h 78"/>
              <a:gd name="T2" fmla="*/ 40 w 101"/>
              <a:gd name="T3" fmla="*/ 78 h 78"/>
              <a:gd name="T4" fmla="*/ 49 w 101"/>
              <a:gd name="T5" fmla="*/ 76 h 78"/>
              <a:gd name="T6" fmla="*/ 61 w 101"/>
              <a:gd name="T7" fmla="*/ 78 h 78"/>
              <a:gd name="T8" fmla="*/ 68 w 101"/>
              <a:gd name="T9" fmla="*/ 67 h 78"/>
              <a:gd name="T10" fmla="*/ 82 w 101"/>
              <a:gd name="T11" fmla="*/ 45 h 78"/>
              <a:gd name="T12" fmla="*/ 101 w 101"/>
              <a:gd name="T13" fmla="*/ 22 h 78"/>
              <a:gd name="T14" fmla="*/ 85 w 101"/>
              <a:gd name="T15" fmla="*/ 0 h 78"/>
              <a:gd name="T16" fmla="*/ 49 w 101"/>
              <a:gd name="T17" fmla="*/ 0 h 78"/>
              <a:gd name="T18" fmla="*/ 16 w 101"/>
              <a:gd name="T19" fmla="*/ 0 h 78"/>
              <a:gd name="T20" fmla="*/ 0 w 101"/>
              <a:gd name="T21" fmla="*/ 22 h 78"/>
              <a:gd name="T22" fmla="*/ 16 w 101"/>
              <a:gd name="T23" fmla="*/ 45 h 78"/>
              <a:gd name="T24" fmla="*/ 30 w 101"/>
              <a:gd name="T25" fmla="*/ 6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78">
                <a:moveTo>
                  <a:pt x="30" y="67"/>
                </a:moveTo>
                <a:lnTo>
                  <a:pt x="40" y="78"/>
                </a:lnTo>
                <a:lnTo>
                  <a:pt x="49" y="76"/>
                </a:lnTo>
                <a:lnTo>
                  <a:pt x="61" y="78"/>
                </a:lnTo>
                <a:lnTo>
                  <a:pt x="68" y="67"/>
                </a:lnTo>
                <a:lnTo>
                  <a:pt x="82" y="45"/>
                </a:lnTo>
                <a:lnTo>
                  <a:pt x="101" y="22"/>
                </a:lnTo>
                <a:lnTo>
                  <a:pt x="85" y="0"/>
                </a:lnTo>
                <a:lnTo>
                  <a:pt x="49" y="0"/>
                </a:lnTo>
                <a:lnTo>
                  <a:pt x="16" y="0"/>
                </a:lnTo>
                <a:lnTo>
                  <a:pt x="0" y="22"/>
                </a:lnTo>
                <a:lnTo>
                  <a:pt x="16" y="45"/>
                </a:lnTo>
                <a:lnTo>
                  <a:pt x="30" y="67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56" name="Freeform 124"/>
          <p:cNvSpPr>
            <a:spLocks noChangeArrowheads="1"/>
          </p:cNvSpPr>
          <p:nvPr userDrawn="1"/>
        </p:nvSpPr>
        <p:spPr bwMode="auto">
          <a:xfrm>
            <a:off x="936625" y="1758950"/>
            <a:ext cx="117475" cy="193675"/>
          </a:xfrm>
          <a:custGeom>
            <a:avLst/>
            <a:gdLst>
              <a:gd name="T0" fmla="*/ 3 w 161"/>
              <a:gd name="T1" fmla="*/ 265 h 265"/>
              <a:gd name="T2" fmla="*/ 45 w 161"/>
              <a:gd name="T3" fmla="*/ 236 h 265"/>
              <a:gd name="T4" fmla="*/ 133 w 161"/>
              <a:gd name="T5" fmla="*/ 73 h 265"/>
              <a:gd name="T6" fmla="*/ 161 w 161"/>
              <a:gd name="T7" fmla="*/ 19 h 265"/>
              <a:gd name="T8" fmla="*/ 154 w 161"/>
              <a:gd name="T9" fmla="*/ 16 h 265"/>
              <a:gd name="T10" fmla="*/ 145 w 161"/>
              <a:gd name="T11" fmla="*/ 12 h 265"/>
              <a:gd name="T12" fmla="*/ 135 w 161"/>
              <a:gd name="T13" fmla="*/ 9 h 265"/>
              <a:gd name="T14" fmla="*/ 116 w 161"/>
              <a:gd name="T15" fmla="*/ 0 h 265"/>
              <a:gd name="T16" fmla="*/ 107 w 161"/>
              <a:gd name="T17" fmla="*/ 19 h 265"/>
              <a:gd name="T18" fmla="*/ 102 w 161"/>
              <a:gd name="T19" fmla="*/ 26 h 265"/>
              <a:gd name="T20" fmla="*/ 97 w 161"/>
              <a:gd name="T21" fmla="*/ 35 h 265"/>
              <a:gd name="T22" fmla="*/ 64 w 161"/>
              <a:gd name="T23" fmla="*/ 97 h 265"/>
              <a:gd name="T24" fmla="*/ 0 w 161"/>
              <a:gd name="T25" fmla="*/ 215 h 265"/>
              <a:gd name="T26" fmla="*/ 3 w 161"/>
              <a:gd name="T27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" h="265">
                <a:moveTo>
                  <a:pt x="3" y="265"/>
                </a:moveTo>
                <a:lnTo>
                  <a:pt x="45" y="236"/>
                </a:lnTo>
                <a:lnTo>
                  <a:pt x="133" y="73"/>
                </a:lnTo>
                <a:lnTo>
                  <a:pt x="161" y="19"/>
                </a:lnTo>
                <a:lnTo>
                  <a:pt x="154" y="16"/>
                </a:lnTo>
                <a:lnTo>
                  <a:pt x="145" y="12"/>
                </a:lnTo>
                <a:lnTo>
                  <a:pt x="135" y="9"/>
                </a:lnTo>
                <a:lnTo>
                  <a:pt x="116" y="0"/>
                </a:lnTo>
                <a:lnTo>
                  <a:pt x="107" y="19"/>
                </a:lnTo>
                <a:lnTo>
                  <a:pt x="102" y="26"/>
                </a:lnTo>
                <a:lnTo>
                  <a:pt x="97" y="35"/>
                </a:lnTo>
                <a:lnTo>
                  <a:pt x="64" y="97"/>
                </a:lnTo>
                <a:lnTo>
                  <a:pt x="0" y="215"/>
                </a:lnTo>
                <a:lnTo>
                  <a:pt x="3" y="265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57" name="Freeform 125"/>
          <p:cNvSpPr>
            <a:spLocks noChangeArrowheads="1"/>
          </p:cNvSpPr>
          <p:nvPr userDrawn="1"/>
        </p:nvSpPr>
        <p:spPr bwMode="auto">
          <a:xfrm>
            <a:off x="1027113" y="1724025"/>
            <a:ext cx="46037" cy="38100"/>
          </a:xfrm>
          <a:custGeom>
            <a:avLst/>
            <a:gdLst>
              <a:gd name="T0" fmla="*/ 19 w 64"/>
              <a:gd name="T1" fmla="*/ 0 h 52"/>
              <a:gd name="T2" fmla="*/ 0 w 64"/>
              <a:gd name="T3" fmla="*/ 33 h 52"/>
              <a:gd name="T4" fmla="*/ 36 w 64"/>
              <a:gd name="T5" fmla="*/ 47 h 52"/>
              <a:gd name="T6" fmla="*/ 43 w 64"/>
              <a:gd name="T7" fmla="*/ 52 h 52"/>
              <a:gd name="T8" fmla="*/ 45 w 64"/>
              <a:gd name="T9" fmla="*/ 52 h 52"/>
              <a:gd name="T10" fmla="*/ 48 w 64"/>
              <a:gd name="T11" fmla="*/ 49 h 52"/>
              <a:gd name="T12" fmla="*/ 52 w 64"/>
              <a:gd name="T13" fmla="*/ 42 h 52"/>
              <a:gd name="T14" fmla="*/ 64 w 64"/>
              <a:gd name="T15" fmla="*/ 18 h 52"/>
              <a:gd name="T16" fmla="*/ 19 w 64"/>
              <a:gd name="T1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52">
                <a:moveTo>
                  <a:pt x="19" y="0"/>
                </a:moveTo>
                <a:lnTo>
                  <a:pt x="0" y="33"/>
                </a:lnTo>
                <a:lnTo>
                  <a:pt x="36" y="47"/>
                </a:lnTo>
                <a:lnTo>
                  <a:pt x="43" y="52"/>
                </a:lnTo>
                <a:lnTo>
                  <a:pt x="45" y="52"/>
                </a:lnTo>
                <a:lnTo>
                  <a:pt x="48" y="49"/>
                </a:lnTo>
                <a:lnTo>
                  <a:pt x="52" y="42"/>
                </a:lnTo>
                <a:lnTo>
                  <a:pt x="64" y="18"/>
                </a:lnTo>
                <a:lnTo>
                  <a:pt x="19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58" name="Freeform 126"/>
          <p:cNvSpPr>
            <a:spLocks noEditPoints="1" noChangeArrowheads="1"/>
          </p:cNvSpPr>
          <p:nvPr userDrawn="1"/>
        </p:nvSpPr>
        <p:spPr bwMode="auto">
          <a:xfrm>
            <a:off x="2835275" y="3294063"/>
            <a:ext cx="188913" cy="188912"/>
          </a:xfrm>
          <a:custGeom>
            <a:avLst/>
            <a:gdLst>
              <a:gd name="T0" fmla="*/ 75 w 110"/>
              <a:gd name="T1" fmla="*/ 0 h 109"/>
              <a:gd name="T2" fmla="*/ 80 w 110"/>
              <a:gd name="T3" fmla="*/ 0 h 109"/>
              <a:gd name="T4" fmla="*/ 96 w 110"/>
              <a:gd name="T5" fmla="*/ 43 h 109"/>
              <a:gd name="T6" fmla="*/ 65 w 110"/>
              <a:gd name="T7" fmla="*/ 48 h 109"/>
              <a:gd name="T8" fmla="*/ 59 w 110"/>
              <a:gd name="T9" fmla="*/ 54 h 109"/>
              <a:gd name="T10" fmla="*/ 38 w 110"/>
              <a:gd name="T11" fmla="*/ 74 h 109"/>
              <a:gd name="T12" fmla="*/ 47 w 110"/>
              <a:gd name="T13" fmla="*/ 85 h 109"/>
              <a:gd name="T14" fmla="*/ 43 w 110"/>
              <a:gd name="T15" fmla="*/ 90 h 109"/>
              <a:gd name="T16" fmla="*/ 38 w 110"/>
              <a:gd name="T17" fmla="*/ 94 h 109"/>
              <a:gd name="T18" fmla="*/ 28 w 110"/>
              <a:gd name="T19" fmla="*/ 85 h 109"/>
              <a:gd name="T20" fmla="*/ 23 w 110"/>
              <a:gd name="T21" fmla="*/ 90 h 109"/>
              <a:gd name="T22" fmla="*/ 31 w 110"/>
              <a:gd name="T23" fmla="*/ 100 h 109"/>
              <a:gd name="T24" fmla="*/ 28 w 110"/>
              <a:gd name="T25" fmla="*/ 105 h 109"/>
              <a:gd name="T26" fmla="*/ 23 w 110"/>
              <a:gd name="T27" fmla="*/ 109 h 109"/>
              <a:gd name="T28" fmla="*/ 15 w 110"/>
              <a:gd name="T29" fmla="*/ 103 h 109"/>
              <a:gd name="T30" fmla="*/ 12 w 110"/>
              <a:gd name="T31" fmla="*/ 100 h 109"/>
              <a:gd name="T32" fmla="*/ 9 w 110"/>
              <a:gd name="T33" fmla="*/ 102 h 109"/>
              <a:gd name="T34" fmla="*/ 0 w 110"/>
              <a:gd name="T35" fmla="*/ 96 h 109"/>
              <a:gd name="T36" fmla="*/ 0 w 110"/>
              <a:gd name="T37" fmla="*/ 94 h 109"/>
              <a:gd name="T38" fmla="*/ 8 w 110"/>
              <a:gd name="T39" fmla="*/ 84 h 109"/>
              <a:gd name="T40" fmla="*/ 55 w 110"/>
              <a:gd name="T41" fmla="*/ 37 h 109"/>
              <a:gd name="T42" fmla="*/ 52 w 110"/>
              <a:gd name="T43" fmla="*/ 28 h 109"/>
              <a:gd name="T44" fmla="*/ 75 w 110"/>
              <a:gd name="T45" fmla="*/ 0 h 109"/>
              <a:gd name="T46" fmla="*/ 66 w 110"/>
              <a:gd name="T47" fmla="*/ 25 h 109"/>
              <a:gd name="T48" fmla="*/ 87 w 110"/>
              <a:gd name="T49" fmla="*/ 30 h 109"/>
              <a:gd name="T50" fmla="*/ 75 w 110"/>
              <a:gd name="T51" fmla="*/ 14 h 109"/>
              <a:gd name="T52" fmla="*/ 66 w 110"/>
              <a:gd name="T53" fmla="*/ 2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0" h="109">
                <a:moveTo>
                  <a:pt x="75" y="0"/>
                </a:moveTo>
                <a:cubicBezTo>
                  <a:pt x="76" y="0"/>
                  <a:pt x="78" y="0"/>
                  <a:pt x="80" y="0"/>
                </a:cubicBezTo>
                <a:cubicBezTo>
                  <a:pt x="100" y="1"/>
                  <a:pt x="110" y="27"/>
                  <a:pt x="96" y="43"/>
                </a:cubicBezTo>
                <a:cubicBezTo>
                  <a:pt x="90" y="49"/>
                  <a:pt x="76" y="54"/>
                  <a:pt x="65" y="48"/>
                </a:cubicBezTo>
                <a:cubicBezTo>
                  <a:pt x="63" y="49"/>
                  <a:pt x="61" y="52"/>
                  <a:pt x="59" y="54"/>
                </a:cubicBezTo>
                <a:cubicBezTo>
                  <a:pt x="52" y="61"/>
                  <a:pt x="45" y="68"/>
                  <a:pt x="38" y="74"/>
                </a:cubicBezTo>
                <a:cubicBezTo>
                  <a:pt x="40" y="78"/>
                  <a:pt x="47" y="80"/>
                  <a:pt x="47" y="85"/>
                </a:cubicBezTo>
                <a:cubicBezTo>
                  <a:pt x="47" y="87"/>
                  <a:pt x="43" y="90"/>
                  <a:pt x="43" y="90"/>
                </a:cubicBezTo>
                <a:cubicBezTo>
                  <a:pt x="43" y="90"/>
                  <a:pt x="41" y="94"/>
                  <a:pt x="38" y="94"/>
                </a:cubicBezTo>
                <a:cubicBezTo>
                  <a:pt x="34" y="94"/>
                  <a:pt x="31" y="86"/>
                  <a:pt x="28" y="85"/>
                </a:cubicBezTo>
                <a:cubicBezTo>
                  <a:pt x="26" y="86"/>
                  <a:pt x="25" y="88"/>
                  <a:pt x="23" y="90"/>
                </a:cubicBezTo>
                <a:cubicBezTo>
                  <a:pt x="24" y="93"/>
                  <a:pt x="32" y="96"/>
                  <a:pt x="31" y="100"/>
                </a:cubicBezTo>
                <a:cubicBezTo>
                  <a:pt x="31" y="103"/>
                  <a:pt x="28" y="105"/>
                  <a:pt x="28" y="105"/>
                </a:cubicBezTo>
                <a:cubicBezTo>
                  <a:pt x="28" y="105"/>
                  <a:pt x="25" y="109"/>
                  <a:pt x="23" y="109"/>
                </a:cubicBezTo>
                <a:cubicBezTo>
                  <a:pt x="20" y="109"/>
                  <a:pt x="15" y="103"/>
                  <a:pt x="15" y="103"/>
                </a:cubicBezTo>
                <a:cubicBezTo>
                  <a:pt x="12" y="100"/>
                  <a:pt x="12" y="100"/>
                  <a:pt x="12" y="100"/>
                </a:cubicBezTo>
                <a:cubicBezTo>
                  <a:pt x="12" y="100"/>
                  <a:pt x="9" y="102"/>
                  <a:pt x="9" y="102"/>
                </a:cubicBezTo>
                <a:cubicBezTo>
                  <a:pt x="3" y="103"/>
                  <a:pt x="1" y="100"/>
                  <a:pt x="0" y="96"/>
                </a:cubicBezTo>
                <a:cubicBezTo>
                  <a:pt x="0" y="95"/>
                  <a:pt x="0" y="95"/>
                  <a:pt x="0" y="94"/>
                </a:cubicBezTo>
                <a:cubicBezTo>
                  <a:pt x="1" y="90"/>
                  <a:pt x="5" y="87"/>
                  <a:pt x="8" y="84"/>
                </a:cubicBezTo>
                <a:cubicBezTo>
                  <a:pt x="23" y="69"/>
                  <a:pt x="40" y="52"/>
                  <a:pt x="55" y="37"/>
                </a:cubicBezTo>
                <a:cubicBezTo>
                  <a:pt x="53" y="34"/>
                  <a:pt x="52" y="31"/>
                  <a:pt x="52" y="28"/>
                </a:cubicBezTo>
                <a:cubicBezTo>
                  <a:pt x="50" y="11"/>
                  <a:pt x="61" y="2"/>
                  <a:pt x="75" y="0"/>
                </a:cubicBezTo>
                <a:close/>
                <a:moveTo>
                  <a:pt x="66" y="25"/>
                </a:moveTo>
                <a:cubicBezTo>
                  <a:pt x="66" y="37"/>
                  <a:pt x="83" y="40"/>
                  <a:pt x="87" y="30"/>
                </a:cubicBezTo>
                <a:cubicBezTo>
                  <a:pt x="91" y="21"/>
                  <a:pt x="84" y="13"/>
                  <a:pt x="75" y="14"/>
                </a:cubicBezTo>
                <a:cubicBezTo>
                  <a:pt x="70" y="15"/>
                  <a:pt x="66" y="19"/>
                  <a:pt x="66" y="25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59" name="Freeform 127"/>
          <p:cNvSpPr>
            <a:spLocks noEditPoints="1" noChangeArrowheads="1"/>
          </p:cNvSpPr>
          <p:nvPr userDrawn="1"/>
        </p:nvSpPr>
        <p:spPr bwMode="auto">
          <a:xfrm>
            <a:off x="661988" y="2327275"/>
            <a:ext cx="220662" cy="173038"/>
          </a:xfrm>
          <a:custGeom>
            <a:avLst/>
            <a:gdLst>
              <a:gd name="T0" fmla="*/ 111 w 127"/>
              <a:gd name="T1" fmla="*/ 8 h 100"/>
              <a:gd name="T2" fmla="*/ 107 w 127"/>
              <a:gd name="T3" fmla="*/ 7 h 100"/>
              <a:gd name="T4" fmla="*/ 57 w 127"/>
              <a:gd name="T5" fmla="*/ 0 h 100"/>
              <a:gd name="T6" fmla="*/ 19 w 127"/>
              <a:gd name="T7" fmla="*/ 14 h 100"/>
              <a:gd name="T8" fmla="*/ 18 w 127"/>
              <a:gd name="T9" fmla="*/ 14 h 100"/>
              <a:gd name="T10" fmla="*/ 17 w 127"/>
              <a:gd name="T11" fmla="*/ 15 h 100"/>
              <a:gd name="T12" fmla="*/ 1 w 127"/>
              <a:gd name="T13" fmla="*/ 37 h 100"/>
              <a:gd name="T14" fmla="*/ 3 w 127"/>
              <a:gd name="T15" fmla="*/ 42 h 100"/>
              <a:gd name="T16" fmla="*/ 17 w 127"/>
              <a:gd name="T17" fmla="*/ 81 h 100"/>
              <a:gd name="T18" fmla="*/ 71 w 127"/>
              <a:gd name="T19" fmla="*/ 100 h 100"/>
              <a:gd name="T20" fmla="*/ 72 w 127"/>
              <a:gd name="T21" fmla="*/ 100 h 100"/>
              <a:gd name="T22" fmla="*/ 73 w 127"/>
              <a:gd name="T23" fmla="*/ 100 h 100"/>
              <a:gd name="T24" fmla="*/ 74 w 127"/>
              <a:gd name="T25" fmla="*/ 100 h 100"/>
              <a:gd name="T26" fmla="*/ 112 w 127"/>
              <a:gd name="T27" fmla="*/ 76 h 100"/>
              <a:gd name="T28" fmla="*/ 125 w 127"/>
              <a:gd name="T29" fmla="*/ 35 h 100"/>
              <a:gd name="T30" fmla="*/ 126 w 127"/>
              <a:gd name="T31" fmla="*/ 31 h 100"/>
              <a:gd name="T32" fmla="*/ 21 w 127"/>
              <a:gd name="T33" fmla="*/ 21 h 100"/>
              <a:gd name="T34" fmla="*/ 53 w 127"/>
              <a:gd name="T35" fmla="*/ 49 h 100"/>
              <a:gd name="T36" fmla="*/ 69 w 127"/>
              <a:gd name="T37" fmla="*/ 93 h 100"/>
              <a:gd name="T38" fmla="*/ 23 w 127"/>
              <a:gd name="T39" fmla="*/ 48 h 100"/>
              <a:gd name="T40" fmla="*/ 55 w 127"/>
              <a:gd name="T41" fmla="*/ 56 h 100"/>
              <a:gd name="T42" fmla="*/ 69 w 127"/>
              <a:gd name="T43" fmla="*/ 37 h 100"/>
              <a:gd name="T44" fmla="*/ 72 w 127"/>
              <a:gd name="T45" fmla="*/ 23 h 100"/>
              <a:gd name="T46" fmla="*/ 59 w 127"/>
              <a:gd name="T47" fmla="*/ 6 h 100"/>
              <a:gd name="T48" fmla="*/ 72 w 127"/>
              <a:gd name="T49" fmla="*/ 23 h 100"/>
              <a:gd name="T50" fmla="*/ 75 w 127"/>
              <a:gd name="T51" fmla="*/ 41 h 100"/>
              <a:gd name="T52" fmla="*/ 83 w 127"/>
              <a:gd name="T53" fmla="*/ 55 h 100"/>
              <a:gd name="T54" fmla="*/ 85 w 127"/>
              <a:gd name="T55" fmla="*/ 54 h 100"/>
              <a:gd name="T56" fmla="*/ 106 w 127"/>
              <a:gd name="T57" fmla="*/ 75 h 100"/>
              <a:gd name="T58" fmla="*/ 75 w 127"/>
              <a:gd name="T59" fmla="*/ 92 h 100"/>
              <a:gd name="T60" fmla="*/ 76 w 127"/>
              <a:gd name="T61" fmla="*/ 28 h 100"/>
              <a:gd name="T62" fmla="*/ 119 w 127"/>
              <a:gd name="T63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00">
                <a:moveTo>
                  <a:pt x="126" y="31"/>
                </a:moveTo>
                <a:cubicBezTo>
                  <a:pt x="111" y="8"/>
                  <a:pt x="111" y="8"/>
                  <a:pt x="111" y="8"/>
                </a:cubicBezTo>
                <a:cubicBezTo>
                  <a:pt x="110" y="7"/>
                  <a:pt x="109" y="7"/>
                  <a:pt x="107" y="7"/>
                </a:cubicBezTo>
                <a:cubicBezTo>
                  <a:pt x="107" y="7"/>
                  <a:pt x="107" y="7"/>
                  <a:pt x="107" y="7"/>
                </a:cubicBezTo>
                <a:cubicBezTo>
                  <a:pt x="59" y="0"/>
                  <a:pt x="59" y="0"/>
                  <a:pt x="59" y="0"/>
                </a:cubicBezTo>
                <a:cubicBezTo>
                  <a:pt x="58" y="0"/>
                  <a:pt x="58" y="0"/>
                  <a:pt x="57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5"/>
                </a:cubicBezTo>
                <a:cubicBezTo>
                  <a:pt x="18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8"/>
                  <a:pt x="0" y="39"/>
                  <a:pt x="0" y="40"/>
                </a:cubicBezTo>
                <a:cubicBezTo>
                  <a:pt x="1" y="41"/>
                  <a:pt x="2" y="42"/>
                  <a:pt x="3" y="42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3"/>
                  <a:pt x="18" y="84"/>
                  <a:pt x="19" y="84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1" y="100"/>
                  <a:pt x="71" y="100"/>
                </a:cubicBezTo>
                <a:cubicBezTo>
                  <a:pt x="71" y="100"/>
                  <a:pt x="72" y="100"/>
                  <a:pt x="72" y="100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0"/>
                  <a:pt x="73" y="100"/>
                  <a:pt x="73" y="100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73" y="100"/>
                  <a:pt x="73" y="100"/>
                  <a:pt x="74" y="100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2" y="79"/>
                  <a:pt x="112" y="78"/>
                  <a:pt x="112" y="76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26" y="35"/>
                  <a:pt x="127" y="34"/>
                  <a:pt x="127" y="33"/>
                </a:cubicBezTo>
                <a:cubicBezTo>
                  <a:pt x="127" y="32"/>
                  <a:pt x="127" y="31"/>
                  <a:pt x="126" y="31"/>
                </a:cubicBezTo>
                <a:close/>
                <a:moveTo>
                  <a:pt x="9" y="37"/>
                </a:moveTo>
                <a:cubicBezTo>
                  <a:pt x="21" y="21"/>
                  <a:pt x="21" y="21"/>
                  <a:pt x="21" y="21"/>
                </a:cubicBezTo>
                <a:cubicBezTo>
                  <a:pt x="67" y="29"/>
                  <a:pt x="67" y="29"/>
                  <a:pt x="67" y="29"/>
                </a:cubicBezTo>
                <a:cubicBezTo>
                  <a:pt x="53" y="49"/>
                  <a:pt x="53" y="49"/>
                  <a:pt x="53" y="49"/>
                </a:cubicBezTo>
                <a:lnTo>
                  <a:pt x="9" y="37"/>
                </a:lnTo>
                <a:close/>
                <a:moveTo>
                  <a:pt x="69" y="93"/>
                </a:moveTo>
                <a:cubicBezTo>
                  <a:pt x="23" y="79"/>
                  <a:pt x="23" y="79"/>
                  <a:pt x="23" y="79"/>
                </a:cubicBezTo>
                <a:cubicBezTo>
                  <a:pt x="23" y="48"/>
                  <a:pt x="23" y="48"/>
                  <a:pt x="23" y="48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6"/>
                  <a:pt x="54" y="56"/>
                  <a:pt x="55" y="56"/>
                </a:cubicBezTo>
                <a:cubicBezTo>
                  <a:pt x="56" y="56"/>
                  <a:pt x="57" y="55"/>
                  <a:pt x="57" y="54"/>
                </a:cubicBezTo>
                <a:cubicBezTo>
                  <a:pt x="69" y="37"/>
                  <a:pt x="69" y="37"/>
                  <a:pt x="69" y="37"/>
                </a:cubicBezTo>
                <a:lnTo>
                  <a:pt x="69" y="93"/>
                </a:lnTo>
                <a:close/>
                <a:moveTo>
                  <a:pt x="72" y="23"/>
                </a:moveTo>
                <a:cubicBezTo>
                  <a:pt x="32" y="16"/>
                  <a:pt x="32" y="16"/>
                  <a:pt x="32" y="16"/>
                </a:cubicBezTo>
                <a:cubicBezTo>
                  <a:pt x="59" y="6"/>
                  <a:pt x="59" y="6"/>
                  <a:pt x="59" y="6"/>
                </a:cubicBezTo>
                <a:cubicBezTo>
                  <a:pt x="97" y="12"/>
                  <a:pt x="97" y="12"/>
                  <a:pt x="97" y="12"/>
                </a:cubicBezTo>
                <a:lnTo>
                  <a:pt x="72" y="23"/>
                </a:lnTo>
                <a:close/>
                <a:moveTo>
                  <a:pt x="75" y="92"/>
                </a:moveTo>
                <a:cubicBezTo>
                  <a:pt x="75" y="41"/>
                  <a:pt x="75" y="41"/>
                  <a:pt x="75" y="41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2" y="54"/>
                  <a:pt x="83" y="55"/>
                </a:cubicBezTo>
                <a:cubicBezTo>
                  <a:pt x="83" y="55"/>
                  <a:pt x="83" y="55"/>
                  <a:pt x="84" y="55"/>
                </a:cubicBezTo>
                <a:cubicBezTo>
                  <a:pt x="84" y="55"/>
                  <a:pt x="85" y="55"/>
                  <a:pt x="85" y="54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5"/>
                  <a:pt x="106" y="75"/>
                  <a:pt x="106" y="75"/>
                </a:cubicBezTo>
                <a:lnTo>
                  <a:pt x="75" y="92"/>
                </a:lnTo>
                <a:close/>
                <a:moveTo>
                  <a:pt x="85" y="47"/>
                </a:moveTo>
                <a:cubicBezTo>
                  <a:pt x="76" y="28"/>
                  <a:pt x="76" y="28"/>
                  <a:pt x="76" y="28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19" y="31"/>
                  <a:pt x="119" y="31"/>
                  <a:pt x="119" y="31"/>
                </a:cubicBezTo>
                <a:lnTo>
                  <a:pt x="85" y="47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60" name="Oval 128"/>
          <p:cNvSpPr>
            <a:spLocks noChangeArrowheads="1"/>
          </p:cNvSpPr>
          <p:nvPr/>
        </p:nvSpPr>
        <p:spPr bwMode="auto">
          <a:xfrm>
            <a:off x="1311275" y="1416050"/>
            <a:ext cx="146050" cy="147638"/>
          </a:xfrm>
          <a:prstGeom prst="ellipse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1" name="Rectangle 129"/>
          <p:cNvSpPr>
            <a:spLocks noChangeArrowheads="1"/>
          </p:cNvSpPr>
          <p:nvPr/>
        </p:nvSpPr>
        <p:spPr bwMode="auto">
          <a:xfrm>
            <a:off x="1374775" y="1379538"/>
            <a:ext cx="19050" cy="25400"/>
          </a:xfrm>
          <a:prstGeom prst="rect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2" name="Rectangle 130"/>
          <p:cNvSpPr>
            <a:spLocks noChangeArrowheads="1"/>
          </p:cNvSpPr>
          <p:nvPr/>
        </p:nvSpPr>
        <p:spPr bwMode="auto">
          <a:xfrm>
            <a:off x="1468438" y="1479550"/>
            <a:ext cx="26987" cy="19050"/>
          </a:xfrm>
          <a:prstGeom prst="rect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3" name="Rectangle 131"/>
          <p:cNvSpPr>
            <a:spLocks noChangeArrowheads="1"/>
          </p:cNvSpPr>
          <p:nvPr/>
        </p:nvSpPr>
        <p:spPr bwMode="auto">
          <a:xfrm>
            <a:off x="1374775" y="1574800"/>
            <a:ext cx="19050" cy="25400"/>
          </a:xfrm>
          <a:prstGeom prst="rect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4" name="Rectangle 132"/>
          <p:cNvSpPr>
            <a:spLocks noChangeArrowheads="1"/>
          </p:cNvSpPr>
          <p:nvPr/>
        </p:nvSpPr>
        <p:spPr bwMode="auto">
          <a:xfrm>
            <a:off x="1274763" y="1479550"/>
            <a:ext cx="25400" cy="19050"/>
          </a:xfrm>
          <a:prstGeom prst="rect">
            <a:avLst/>
          </a:pr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5" name="Freeform 133"/>
          <p:cNvSpPr>
            <a:spLocks noChangeArrowheads="1"/>
          </p:cNvSpPr>
          <p:nvPr userDrawn="1"/>
        </p:nvSpPr>
        <p:spPr bwMode="auto">
          <a:xfrm>
            <a:off x="1436688" y="1404938"/>
            <a:ext cx="33337" cy="31750"/>
          </a:xfrm>
          <a:custGeom>
            <a:avLst/>
            <a:gdLst>
              <a:gd name="T0" fmla="*/ 45 w 45"/>
              <a:gd name="T1" fmla="*/ 17 h 43"/>
              <a:gd name="T2" fmla="*/ 19 w 45"/>
              <a:gd name="T3" fmla="*/ 43 h 43"/>
              <a:gd name="T4" fmla="*/ 0 w 45"/>
              <a:gd name="T5" fmla="*/ 24 h 43"/>
              <a:gd name="T6" fmla="*/ 26 w 45"/>
              <a:gd name="T7" fmla="*/ 0 h 43"/>
              <a:gd name="T8" fmla="*/ 45 w 45"/>
              <a:gd name="T9" fmla="*/ 1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">
                <a:moveTo>
                  <a:pt x="45" y="17"/>
                </a:moveTo>
                <a:lnTo>
                  <a:pt x="19" y="43"/>
                </a:lnTo>
                <a:lnTo>
                  <a:pt x="0" y="24"/>
                </a:lnTo>
                <a:lnTo>
                  <a:pt x="26" y="0"/>
                </a:lnTo>
                <a:lnTo>
                  <a:pt x="45" y="17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66" name="Freeform 134"/>
          <p:cNvSpPr>
            <a:spLocks noChangeArrowheads="1"/>
          </p:cNvSpPr>
          <p:nvPr userDrawn="1"/>
        </p:nvSpPr>
        <p:spPr bwMode="auto">
          <a:xfrm>
            <a:off x="1436688" y="1543050"/>
            <a:ext cx="33337" cy="31750"/>
          </a:xfrm>
          <a:custGeom>
            <a:avLst/>
            <a:gdLst>
              <a:gd name="T0" fmla="*/ 19 w 45"/>
              <a:gd name="T1" fmla="*/ 0 h 43"/>
              <a:gd name="T2" fmla="*/ 45 w 45"/>
              <a:gd name="T3" fmla="*/ 24 h 43"/>
              <a:gd name="T4" fmla="*/ 26 w 45"/>
              <a:gd name="T5" fmla="*/ 43 h 43"/>
              <a:gd name="T6" fmla="*/ 0 w 45"/>
              <a:gd name="T7" fmla="*/ 17 h 43"/>
              <a:gd name="T8" fmla="*/ 19 w 45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">
                <a:moveTo>
                  <a:pt x="19" y="0"/>
                </a:moveTo>
                <a:lnTo>
                  <a:pt x="45" y="24"/>
                </a:lnTo>
                <a:lnTo>
                  <a:pt x="26" y="43"/>
                </a:lnTo>
                <a:lnTo>
                  <a:pt x="0" y="17"/>
                </a:lnTo>
                <a:lnTo>
                  <a:pt x="19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67" name="Freeform 135"/>
          <p:cNvSpPr>
            <a:spLocks noChangeArrowheads="1"/>
          </p:cNvSpPr>
          <p:nvPr userDrawn="1"/>
        </p:nvSpPr>
        <p:spPr bwMode="auto">
          <a:xfrm>
            <a:off x="1298575" y="1543050"/>
            <a:ext cx="33338" cy="31750"/>
          </a:xfrm>
          <a:custGeom>
            <a:avLst/>
            <a:gdLst>
              <a:gd name="T0" fmla="*/ 26 w 45"/>
              <a:gd name="T1" fmla="*/ 0 h 43"/>
              <a:gd name="T2" fmla="*/ 45 w 45"/>
              <a:gd name="T3" fmla="*/ 17 h 43"/>
              <a:gd name="T4" fmla="*/ 19 w 45"/>
              <a:gd name="T5" fmla="*/ 43 h 43"/>
              <a:gd name="T6" fmla="*/ 0 w 45"/>
              <a:gd name="T7" fmla="*/ 24 h 43"/>
              <a:gd name="T8" fmla="*/ 26 w 45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">
                <a:moveTo>
                  <a:pt x="26" y="0"/>
                </a:moveTo>
                <a:lnTo>
                  <a:pt x="45" y="17"/>
                </a:lnTo>
                <a:lnTo>
                  <a:pt x="19" y="43"/>
                </a:lnTo>
                <a:lnTo>
                  <a:pt x="0" y="24"/>
                </a:lnTo>
                <a:lnTo>
                  <a:pt x="26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68" name="Freeform 136"/>
          <p:cNvSpPr>
            <a:spLocks noChangeArrowheads="1"/>
          </p:cNvSpPr>
          <p:nvPr userDrawn="1"/>
        </p:nvSpPr>
        <p:spPr bwMode="auto">
          <a:xfrm>
            <a:off x="1298575" y="1404938"/>
            <a:ext cx="33338" cy="31750"/>
          </a:xfrm>
          <a:custGeom>
            <a:avLst/>
            <a:gdLst>
              <a:gd name="T0" fmla="*/ 45 w 45"/>
              <a:gd name="T1" fmla="*/ 24 h 43"/>
              <a:gd name="T2" fmla="*/ 26 w 45"/>
              <a:gd name="T3" fmla="*/ 43 h 43"/>
              <a:gd name="T4" fmla="*/ 0 w 45"/>
              <a:gd name="T5" fmla="*/ 17 h 43"/>
              <a:gd name="T6" fmla="*/ 19 w 45"/>
              <a:gd name="T7" fmla="*/ 0 h 43"/>
              <a:gd name="T8" fmla="*/ 45 w 45"/>
              <a:gd name="T9" fmla="*/ 2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">
                <a:moveTo>
                  <a:pt x="45" y="24"/>
                </a:moveTo>
                <a:lnTo>
                  <a:pt x="26" y="43"/>
                </a:lnTo>
                <a:lnTo>
                  <a:pt x="0" y="17"/>
                </a:lnTo>
                <a:lnTo>
                  <a:pt x="19" y="0"/>
                </a:lnTo>
                <a:lnTo>
                  <a:pt x="45" y="24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69" name="Freeform 137"/>
          <p:cNvSpPr>
            <a:spLocks noChangeArrowheads="1"/>
          </p:cNvSpPr>
          <p:nvPr userDrawn="1"/>
        </p:nvSpPr>
        <p:spPr bwMode="auto">
          <a:xfrm>
            <a:off x="1408113" y="1382713"/>
            <a:ext cx="26987" cy="33337"/>
          </a:xfrm>
          <a:custGeom>
            <a:avLst/>
            <a:gdLst>
              <a:gd name="T0" fmla="*/ 38 w 38"/>
              <a:gd name="T1" fmla="*/ 12 h 45"/>
              <a:gd name="T2" fmla="*/ 24 w 38"/>
              <a:gd name="T3" fmla="*/ 45 h 45"/>
              <a:gd name="T4" fmla="*/ 0 w 38"/>
              <a:gd name="T5" fmla="*/ 36 h 45"/>
              <a:gd name="T6" fmla="*/ 14 w 38"/>
              <a:gd name="T7" fmla="*/ 0 h 45"/>
              <a:gd name="T8" fmla="*/ 38 w 38"/>
              <a:gd name="T9" fmla="*/ 1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5">
                <a:moveTo>
                  <a:pt x="38" y="12"/>
                </a:moveTo>
                <a:lnTo>
                  <a:pt x="24" y="45"/>
                </a:lnTo>
                <a:lnTo>
                  <a:pt x="0" y="36"/>
                </a:lnTo>
                <a:lnTo>
                  <a:pt x="14" y="0"/>
                </a:lnTo>
                <a:lnTo>
                  <a:pt x="38" y="12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0" name="Freeform 138"/>
          <p:cNvSpPr>
            <a:spLocks noChangeArrowheads="1"/>
          </p:cNvSpPr>
          <p:nvPr userDrawn="1"/>
        </p:nvSpPr>
        <p:spPr bwMode="auto">
          <a:xfrm>
            <a:off x="1458913" y="1512888"/>
            <a:ext cx="31750" cy="26987"/>
          </a:xfrm>
          <a:custGeom>
            <a:avLst/>
            <a:gdLst>
              <a:gd name="T0" fmla="*/ 9 w 43"/>
              <a:gd name="T1" fmla="*/ 0 h 37"/>
              <a:gd name="T2" fmla="*/ 43 w 43"/>
              <a:gd name="T3" fmla="*/ 14 h 37"/>
              <a:gd name="T4" fmla="*/ 33 w 43"/>
              <a:gd name="T5" fmla="*/ 37 h 37"/>
              <a:gd name="T6" fmla="*/ 0 w 43"/>
              <a:gd name="T7" fmla="*/ 23 h 37"/>
              <a:gd name="T8" fmla="*/ 9 w 43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7">
                <a:moveTo>
                  <a:pt x="9" y="0"/>
                </a:moveTo>
                <a:lnTo>
                  <a:pt x="43" y="14"/>
                </a:lnTo>
                <a:lnTo>
                  <a:pt x="33" y="37"/>
                </a:lnTo>
                <a:lnTo>
                  <a:pt x="0" y="23"/>
                </a:lnTo>
                <a:lnTo>
                  <a:pt x="9" y="0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1" name="Freeform 139"/>
          <p:cNvSpPr>
            <a:spLocks noChangeArrowheads="1"/>
          </p:cNvSpPr>
          <p:nvPr userDrawn="1"/>
        </p:nvSpPr>
        <p:spPr bwMode="auto">
          <a:xfrm>
            <a:off x="1333500" y="1563688"/>
            <a:ext cx="26988" cy="31750"/>
          </a:xfrm>
          <a:custGeom>
            <a:avLst/>
            <a:gdLst>
              <a:gd name="T0" fmla="*/ 38 w 38"/>
              <a:gd name="T1" fmla="*/ 9 h 42"/>
              <a:gd name="T2" fmla="*/ 24 w 38"/>
              <a:gd name="T3" fmla="*/ 42 h 42"/>
              <a:gd name="T4" fmla="*/ 0 w 38"/>
              <a:gd name="T5" fmla="*/ 33 h 42"/>
              <a:gd name="T6" fmla="*/ 14 w 38"/>
              <a:gd name="T7" fmla="*/ 0 h 42"/>
              <a:gd name="T8" fmla="*/ 38 w 38"/>
              <a:gd name="T9" fmla="*/ 9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2">
                <a:moveTo>
                  <a:pt x="38" y="9"/>
                </a:moveTo>
                <a:lnTo>
                  <a:pt x="24" y="42"/>
                </a:lnTo>
                <a:lnTo>
                  <a:pt x="0" y="33"/>
                </a:lnTo>
                <a:lnTo>
                  <a:pt x="14" y="0"/>
                </a:lnTo>
                <a:lnTo>
                  <a:pt x="38" y="9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2" name="Freeform 140"/>
          <p:cNvSpPr>
            <a:spLocks noChangeArrowheads="1"/>
          </p:cNvSpPr>
          <p:nvPr userDrawn="1"/>
        </p:nvSpPr>
        <p:spPr bwMode="auto">
          <a:xfrm>
            <a:off x="1277938" y="1438275"/>
            <a:ext cx="31750" cy="28575"/>
          </a:xfrm>
          <a:custGeom>
            <a:avLst/>
            <a:gdLst>
              <a:gd name="T0" fmla="*/ 33 w 42"/>
              <a:gd name="T1" fmla="*/ 38 h 38"/>
              <a:gd name="T2" fmla="*/ 0 w 42"/>
              <a:gd name="T3" fmla="*/ 26 h 38"/>
              <a:gd name="T4" fmla="*/ 9 w 42"/>
              <a:gd name="T5" fmla="*/ 0 h 38"/>
              <a:gd name="T6" fmla="*/ 42 w 42"/>
              <a:gd name="T7" fmla="*/ 14 h 38"/>
              <a:gd name="T8" fmla="*/ 33 w 42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38">
                <a:moveTo>
                  <a:pt x="33" y="38"/>
                </a:moveTo>
                <a:lnTo>
                  <a:pt x="0" y="26"/>
                </a:lnTo>
                <a:lnTo>
                  <a:pt x="9" y="0"/>
                </a:lnTo>
                <a:lnTo>
                  <a:pt x="42" y="14"/>
                </a:lnTo>
                <a:lnTo>
                  <a:pt x="33" y="38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3" name="Freeform 141"/>
          <p:cNvSpPr>
            <a:spLocks noChangeArrowheads="1"/>
          </p:cNvSpPr>
          <p:nvPr userDrawn="1"/>
        </p:nvSpPr>
        <p:spPr bwMode="auto">
          <a:xfrm>
            <a:off x="1458913" y="1438275"/>
            <a:ext cx="31750" cy="28575"/>
          </a:xfrm>
          <a:custGeom>
            <a:avLst/>
            <a:gdLst>
              <a:gd name="T0" fmla="*/ 0 w 43"/>
              <a:gd name="T1" fmla="*/ 14 h 38"/>
              <a:gd name="T2" fmla="*/ 33 w 43"/>
              <a:gd name="T3" fmla="*/ 0 h 38"/>
              <a:gd name="T4" fmla="*/ 43 w 43"/>
              <a:gd name="T5" fmla="*/ 24 h 38"/>
              <a:gd name="T6" fmla="*/ 9 w 43"/>
              <a:gd name="T7" fmla="*/ 38 h 38"/>
              <a:gd name="T8" fmla="*/ 0 w 43"/>
              <a:gd name="T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38">
                <a:moveTo>
                  <a:pt x="0" y="14"/>
                </a:moveTo>
                <a:lnTo>
                  <a:pt x="33" y="0"/>
                </a:lnTo>
                <a:lnTo>
                  <a:pt x="43" y="24"/>
                </a:lnTo>
                <a:lnTo>
                  <a:pt x="9" y="38"/>
                </a:lnTo>
                <a:lnTo>
                  <a:pt x="0" y="14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4" name="Freeform 142"/>
          <p:cNvSpPr>
            <a:spLocks noChangeArrowheads="1"/>
          </p:cNvSpPr>
          <p:nvPr userDrawn="1"/>
        </p:nvSpPr>
        <p:spPr bwMode="auto">
          <a:xfrm>
            <a:off x="1408113" y="1563688"/>
            <a:ext cx="26987" cy="31750"/>
          </a:xfrm>
          <a:custGeom>
            <a:avLst/>
            <a:gdLst>
              <a:gd name="T0" fmla="*/ 38 w 38"/>
              <a:gd name="T1" fmla="*/ 33 h 42"/>
              <a:gd name="T2" fmla="*/ 14 w 38"/>
              <a:gd name="T3" fmla="*/ 42 h 42"/>
              <a:gd name="T4" fmla="*/ 0 w 38"/>
              <a:gd name="T5" fmla="*/ 9 h 42"/>
              <a:gd name="T6" fmla="*/ 24 w 38"/>
              <a:gd name="T7" fmla="*/ 0 h 42"/>
              <a:gd name="T8" fmla="*/ 38 w 38"/>
              <a:gd name="T9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2">
                <a:moveTo>
                  <a:pt x="38" y="33"/>
                </a:moveTo>
                <a:lnTo>
                  <a:pt x="14" y="42"/>
                </a:lnTo>
                <a:lnTo>
                  <a:pt x="0" y="9"/>
                </a:lnTo>
                <a:lnTo>
                  <a:pt x="24" y="0"/>
                </a:lnTo>
                <a:lnTo>
                  <a:pt x="38" y="33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5" name="Freeform 143"/>
          <p:cNvSpPr>
            <a:spLocks noChangeArrowheads="1"/>
          </p:cNvSpPr>
          <p:nvPr userDrawn="1"/>
        </p:nvSpPr>
        <p:spPr bwMode="auto">
          <a:xfrm>
            <a:off x="1277938" y="1514475"/>
            <a:ext cx="33337" cy="26988"/>
          </a:xfrm>
          <a:custGeom>
            <a:avLst/>
            <a:gdLst>
              <a:gd name="T0" fmla="*/ 45 w 45"/>
              <a:gd name="T1" fmla="*/ 24 h 38"/>
              <a:gd name="T2" fmla="*/ 11 w 45"/>
              <a:gd name="T3" fmla="*/ 38 h 38"/>
              <a:gd name="T4" fmla="*/ 0 w 45"/>
              <a:gd name="T5" fmla="*/ 14 h 38"/>
              <a:gd name="T6" fmla="*/ 33 w 45"/>
              <a:gd name="T7" fmla="*/ 0 h 38"/>
              <a:gd name="T8" fmla="*/ 45 w 45"/>
              <a:gd name="T9" fmla="*/ 2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8">
                <a:moveTo>
                  <a:pt x="45" y="24"/>
                </a:moveTo>
                <a:lnTo>
                  <a:pt x="11" y="38"/>
                </a:lnTo>
                <a:lnTo>
                  <a:pt x="0" y="14"/>
                </a:lnTo>
                <a:lnTo>
                  <a:pt x="33" y="0"/>
                </a:lnTo>
                <a:lnTo>
                  <a:pt x="45" y="24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6" name="Freeform 144"/>
          <p:cNvSpPr>
            <a:spLocks noChangeArrowheads="1"/>
          </p:cNvSpPr>
          <p:nvPr userDrawn="1"/>
        </p:nvSpPr>
        <p:spPr bwMode="auto">
          <a:xfrm>
            <a:off x="1333500" y="1385888"/>
            <a:ext cx="26988" cy="30162"/>
          </a:xfrm>
          <a:custGeom>
            <a:avLst/>
            <a:gdLst>
              <a:gd name="T0" fmla="*/ 38 w 38"/>
              <a:gd name="T1" fmla="*/ 33 h 42"/>
              <a:gd name="T2" fmla="*/ 14 w 38"/>
              <a:gd name="T3" fmla="*/ 42 h 42"/>
              <a:gd name="T4" fmla="*/ 0 w 38"/>
              <a:gd name="T5" fmla="*/ 9 h 42"/>
              <a:gd name="T6" fmla="*/ 24 w 38"/>
              <a:gd name="T7" fmla="*/ 0 h 42"/>
              <a:gd name="T8" fmla="*/ 38 w 38"/>
              <a:gd name="T9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2">
                <a:moveTo>
                  <a:pt x="38" y="33"/>
                </a:moveTo>
                <a:lnTo>
                  <a:pt x="14" y="42"/>
                </a:lnTo>
                <a:lnTo>
                  <a:pt x="0" y="9"/>
                </a:lnTo>
                <a:lnTo>
                  <a:pt x="24" y="0"/>
                </a:lnTo>
                <a:lnTo>
                  <a:pt x="38" y="33"/>
                </a:lnTo>
                <a:close/>
              </a:path>
            </a:pathLst>
          </a:custGeom>
          <a:solidFill>
            <a:srgbClr val="4949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7" name="Freeform 145"/>
          <p:cNvSpPr>
            <a:spLocks noChangeArrowheads="1"/>
          </p:cNvSpPr>
          <p:nvPr userDrawn="1"/>
        </p:nvSpPr>
        <p:spPr bwMode="auto">
          <a:xfrm>
            <a:off x="3262313" y="2259013"/>
            <a:ext cx="52387" cy="53975"/>
          </a:xfrm>
          <a:custGeom>
            <a:avLst/>
            <a:gdLst>
              <a:gd name="T0" fmla="*/ 28 w 30"/>
              <a:gd name="T1" fmla="*/ 25 h 32"/>
              <a:gd name="T2" fmla="*/ 7 w 30"/>
              <a:gd name="T3" fmla="*/ 2 h 32"/>
              <a:gd name="T4" fmla="*/ 7 w 30"/>
              <a:gd name="T5" fmla="*/ 12 h 32"/>
              <a:gd name="T6" fmla="*/ 18 w 30"/>
              <a:gd name="T7" fmla="*/ 23 h 32"/>
              <a:gd name="T8" fmla="*/ 28 w 30"/>
              <a:gd name="T9" fmla="*/ 2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2">
                <a:moveTo>
                  <a:pt x="28" y="25"/>
                </a:moveTo>
                <a:cubicBezTo>
                  <a:pt x="30" y="13"/>
                  <a:pt x="20" y="0"/>
                  <a:pt x="7" y="2"/>
                </a:cubicBezTo>
                <a:cubicBezTo>
                  <a:pt x="0" y="2"/>
                  <a:pt x="0" y="13"/>
                  <a:pt x="7" y="12"/>
                </a:cubicBezTo>
                <a:cubicBezTo>
                  <a:pt x="13" y="11"/>
                  <a:pt x="19" y="16"/>
                  <a:pt x="18" y="23"/>
                </a:cubicBezTo>
                <a:cubicBezTo>
                  <a:pt x="16" y="29"/>
                  <a:pt x="26" y="32"/>
                  <a:pt x="28" y="25"/>
                </a:cubicBezTo>
              </a:path>
            </a:pathLst>
          </a:custGeom>
          <a:solidFill>
            <a:srgbClr val="2980B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78" name="Freeform 146"/>
          <p:cNvSpPr/>
          <p:nvPr/>
        </p:nvSpPr>
        <p:spPr bwMode="auto">
          <a:xfrm>
            <a:off x="3371850" y="2541588"/>
            <a:ext cx="187325" cy="152400"/>
          </a:xfrm>
          <a:custGeom>
            <a:avLst/>
            <a:gdLst>
              <a:gd name="T0" fmla="*/ 3 w 108"/>
              <a:gd name="T1" fmla="*/ 15 h 88"/>
              <a:gd name="T2" fmla="*/ 3 w 108"/>
              <a:gd name="T3" fmla="*/ 42 h 88"/>
              <a:gd name="T4" fmla="*/ 31 w 108"/>
              <a:gd name="T5" fmla="*/ 87 h 88"/>
              <a:gd name="T6" fmla="*/ 36 w 108"/>
              <a:gd name="T7" fmla="*/ 88 h 88"/>
              <a:gd name="T8" fmla="*/ 50 w 108"/>
              <a:gd name="T9" fmla="*/ 82 h 88"/>
              <a:gd name="T10" fmla="*/ 64 w 108"/>
              <a:gd name="T11" fmla="*/ 88 h 88"/>
              <a:gd name="T12" fmla="*/ 94 w 108"/>
              <a:gd name="T13" fmla="*/ 10 h 88"/>
              <a:gd name="T14" fmla="*/ 92 w 108"/>
              <a:gd name="T15" fmla="*/ 8 h 88"/>
              <a:gd name="T16" fmla="*/ 70 w 108"/>
              <a:gd name="T17" fmla="*/ 0 h 88"/>
              <a:gd name="T18" fmla="*/ 50 w 108"/>
              <a:gd name="T19" fmla="*/ 5 h 88"/>
              <a:gd name="T20" fmla="*/ 50 w 108"/>
              <a:gd name="T21" fmla="*/ 5 h 88"/>
              <a:gd name="T22" fmla="*/ 45 w 108"/>
              <a:gd name="T23" fmla="*/ 3 h 88"/>
              <a:gd name="T24" fmla="*/ 32 w 108"/>
              <a:gd name="T25" fmla="*/ 0 h 88"/>
              <a:gd name="T26" fmla="*/ 30 w 108"/>
              <a:gd name="T27" fmla="*/ 0 h 88"/>
              <a:gd name="T28" fmla="*/ 3 w 108"/>
              <a:gd name="T29" fmla="*/ 1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88">
                <a:moveTo>
                  <a:pt x="3" y="15"/>
                </a:moveTo>
                <a:cubicBezTo>
                  <a:pt x="0" y="23"/>
                  <a:pt x="1" y="33"/>
                  <a:pt x="3" y="42"/>
                </a:cubicBezTo>
                <a:cubicBezTo>
                  <a:pt x="6" y="57"/>
                  <a:pt x="13" y="82"/>
                  <a:pt x="31" y="87"/>
                </a:cubicBezTo>
                <a:cubicBezTo>
                  <a:pt x="33" y="88"/>
                  <a:pt x="34" y="88"/>
                  <a:pt x="36" y="88"/>
                </a:cubicBezTo>
                <a:cubicBezTo>
                  <a:pt x="41" y="88"/>
                  <a:pt x="46" y="86"/>
                  <a:pt x="50" y="82"/>
                </a:cubicBezTo>
                <a:cubicBezTo>
                  <a:pt x="55" y="86"/>
                  <a:pt x="59" y="88"/>
                  <a:pt x="64" y="88"/>
                </a:cubicBezTo>
                <a:cubicBezTo>
                  <a:pt x="90" y="88"/>
                  <a:pt x="108" y="29"/>
                  <a:pt x="94" y="10"/>
                </a:cubicBezTo>
                <a:cubicBezTo>
                  <a:pt x="93" y="9"/>
                  <a:pt x="93" y="8"/>
                  <a:pt x="92" y="8"/>
                </a:cubicBezTo>
                <a:cubicBezTo>
                  <a:pt x="86" y="2"/>
                  <a:pt x="78" y="0"/>
                  <a:pt x="70" y="0"/>
                </a:cubicBezTo>
                <a:cubicBezTo>
                  <a:pt x="63" y="0"/>
                  <a:pt x="56" y="2"/>
                  <a:pt x="50" y="5"/>
                </a:cubicBezTo>
                <a:cubicBezTo>
                  <a:pt x="50" y="5"/>
                  <a:pt x="50" y="5"/>
                  <a:pt x="50" y="5"/>
                </a:cubicBezTo>
                <a:cubicBezTo>
                  <a:pt x="49" y="5"/>
                  <a:pt x="46" y="3"/>
                  <a:pt x="45" y="3"/>
                </a:cubicBezTo>
                <a:cubicBezTo>
                  <a:pt x="41" y="1"/>
                  <a:pt x="36" y="0"/>
                  <a:pt x="32" y="0"/>
                </a:cubicBezTo>
                <a:cubicBezTo>
                  <a:pt x="31" y="0"/>
                  <a:pt x="31" y="0"/>
                  <a:pt x="30" y="0"/>
                </a:cubicBezTo>
                <a:cubicBezTo>
                  <a:pt x="20" y="0"/>
                  <a:pt x="7" y="4"/>
                  <a:pt x="3" y="15"/>
                </a:cubicBez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9" name="Freeform 10"/>
          <p:cNvSpPr>
            <a:spLocks noEditPoints="1"/>
          </p:cNvSpPr>
          <p:nvPr/>
        </p:nvSpPr>
        <p:spPr bwMode="auto">
          <a:xfrm>
            <a:off x="1438275" y="4343400"/>
            <a:ext cx="1292225" cy="973138"/>
          </a:xfrm>
          <a:custGeom>
            <a:avLst/>
            <a:gdLst>
              <a:gd name="T0" fmla="*/ 222 w 434"/>
              <a:gd name="T1" fmla="*/ 75 h 328"/>
              <a:gd name="T2" fmla="*/ 251 w 434"/>
              <a:gd name="T3" fmla="*/ 10 h 328"/>
              <a:gd name="T4" fmla="*/ 198 w 434"/>
              <a:gd name="T5" fmla="*/ 21 h 328"/>
              <a:gd name="T6" fmla="*/ 147 w 434"/>
              <a:gd name="T7" fmla="*/ 13 h 328"/>
              <a:gd name="T8" fmla="*/ 179 w 434"/>
              <a:gd name="T9" fmla="*/ 76 h 328"/>
              <a:gd name="T10" fmla="*/ 182 w 434"/>
              <a:gd name="T11" fmla="*/ 309 h 328"/>
              <a:gd name="T12" fmla="*/ 222 w 434"/>
              <a:gd name="T13" fmla="*/ 75 h 328"/>
              <a:gd name="T14" fmla="*/ 243 w 434"/>
              <a:gd name="T15" fmla="*/ 219 h 328"/>
              <a:gd name="T16" fmla="*/ 233 w 434"/>
              <a:gd name="T17" fmla="*/ 237 h 328"/>
              <a:gd name="T18" fmla="*/ 212 w 434"/>
              <a:gd name="T19" fmla="*/ 245 h 328"/>
              <a:gd name="T20" fmla="*/ 212 w 434"/>
              <a:gd name="T21" fmla="*/ 252 h 328"/>
              <a:gd name="T22" fmla="*/ 210 w 434"/>
              <a:gd name="T23" fmla="*/ 258 h 328"/>
              <a:gd name="T24" fmla="*/ 202 w 434"/>
              <a:gd name="T25" fmla="*/ 259 h 328"/>
              <a:gd name="T26" fmla="*/ 197 w 434"/>
              <a:gd name="T27" fmla="*/ 252 h 328"/>
              <a:gd name="T28" fmla="*/ 197 w 434"/>
              <a:gd name="T29" fmla="*/ 244 h 328"/>
              <a:gd name="T30" fmla="*/ 194 w 434"/>
              <a:gd name="T31" fmla="*/ 243 h 328"/>
              <a:gd name="T32" fmla="*/ 176 w 434"/>
              <a:gd name="T33" fmla="*/ 232 h 328"/>
              <a:gd name="T34" fmla="*/ 170 w 434"/>
              <a:gd name="T35" fmla="*/ 223 h 328"/>
              <a:gd name="T36" fmla="*/ 169 w 434"/>
              <a:gd name="T37" fmla="*/ 220 h 328"/>
              <a:gd name="T38" fmla="*/ 168 w 434"/>
              <a:gd name="T39" fmla="*/ 217 h 328"/>
              <a:gd name="T40" fmla="*/ 169 w 434"/>
              <a:gd name="T41" fmla="*/ 213 h 328"/>
              <a:gd name="T42" fmla="*/ 176 w 434"/>
              <a:gd name="T43" fmla="*/ 209 h 328"/>
              <a:gd name="T44" fmla="*/ 183 w 434"/>
              <a:gd name="T45" fmla="*/ 214 h 328"/>
              <a:gd name="T46" fmla="*/ 184 w 434"/>
              <a:gd name="T47" fmla="*/ 217 h 328"/>
              <a:gd name="T48" fmla="*/ 185 w 434"/>
              <a:gd name="T49" fmla="*/ 219 h 328"/>
              <a:gd name="T50" fmla="*/ 188 w 434"/>
              <a:gd name="T51" fmla="*/ 223 h 328"/>
              <a:gd name="T52" fmla="*/ 197 w 434"/>
              <a:gd name="T53" fmla="*/ 229 h 328"/>
              <a:gd name="T54" fmla="*/ 197 w 434"/>
              <a:gd name="T55" fmla="*/ 199 h 328"/>
              <a:gd name="T56" fmla="*/ 178 w 434"/>
              <a:gd name="T57" fmla="*/ 191 h 328"/>
              <a:gd name="T58" fmla="*/ 171 w 434"/>
              <a:gd name="T59" fmla="*/ 183 h 328"/>
              <a:gd name="T60" fmla="*/ 169 w 434"/>
              <a:gd name="T61" fmla="*/ 172 h 328"/>
              <a:gd name="T62" fmla="*/ 171 w 434"/>
              <a:gd name="T63" fmla="*/ 162 h 328"/>
              <a:gd name="T64" fmla="*/ 177 w 434"/>
              <a:gd name="T65" fmla="*/ 153 h 328"/>
              <a:gd name="T66" fmla="*/ 197 w 434"/>
              <a:gd name="T67" fmla="*/ 144 h 328"/>
              <a:gd name="T68" fmla="*/ 197 w 434"/>
              <a:gd name="T69" fmla="*/ 144 h 328"/>
              <a:gd name="T70" fmla="*/ 197 w 434"/>
              <a:gd name="T71" fmla="*/ 136 h 328"/>
              <a:gd name="T72" fmla="*/ 200 w 434"/>
              <a:gd name="T73" fmla="*/ 131 h 328"/>
              <a:gd name="T74" fmla="*/ 208 w 434"/>
              <a:gd name="T75" fmla="*/ 129 h 328"/>
              <a:gd name="T76" fmla="*/ 212 w 434"/>
              <a:gd name="T77" fmla="*/ 136 h 328"/>
              <a:gd name="T78" fmla="*/ 212 w 434"/>
              <a:gd name="T79" fmla="*/ 144 h 328"/>
              <a:gd name="T80" fmla="*/ 212 w 434"/>
              <a:gd name="T81" fmla="*/ 144 h 328"/>
              <a:gd name="T82" fmla="*/ 215 w 434"/>
              <a:gd name="T83" fmla="*/ 145 h 328"/>
              <a:gd name="T84" fmla="*/ 235 w 434"/>
              <a:gd name="T85" fmla="*/ 154 h 328"/>
              <a:gd name="T86" fmla="*/ 240 w 434"/>
              <a:gd name="T87" fmla="*/ 163 h 328"/>
              <a:gd name="T88" fmla="*/ 242 w 434"/>
              <a:gd name="T89" fmla="*/ 165 h 328"/>
              <a:gd name="T90" fmla="*/ 242 w 434"/>
              <a:gd name="T91" fmla="*/ 168 h 328"/>
              <a:gd name="T92" fmla="*/ 242 w 434"/>
              <a:gd name="T93" fmla="*/ 172 h 328"/>
              <a:gd name="T94" fmla="*/ 235 w 434"/>
              <a:gd name="T95" fmla="*/ 177 h 328"/>
              <a:gd name="T96" fmla="*/ 228 w 434"/>
              <a:gd name="T97" fmla="*/ 172 h 328"/>
              <a:gd name="T98" fmla="*/ 227 w 434"/>
              <a:gd name="T99" fmla="*/ 169 h 328"/>
              <a:gd name="T100" fmla="*/ 226 w 434"/>
              <a:gd name="T101" fmla="*/ 167 h 328"/>
              <a:gd name="T102" fmla="*/ 222 w 434"/>
              <a:gd name="T103" fmla="*/ 163 h 328"/>
              <a:gd name="T104" fmla="*/ 212 w 434"/>
              <a:gd name="T105" fmla="*/ 159 h 328"/>
              <a:gd name="T106" fmla="*/ 212 w 434"/>
              <a:gd name="T107" fmla="*/ 187 h 328"/>
              <a:gd name="T108" fmla="*/ 225 w 434"/>
              <a:gd name="T109" fmla="*/ 191 h 328"/>
              <a:gd name="T110" fmla="*/ 240 w 434"/>
              <a:gd name="T111" fmla="*/ 203 h 328"/>
              <a:gd name="T112" fmla="*/ 240 w 434"/>
              <a:gd name="T113" fmla="*/ 203 h 328"/>
              <a:gd name="T114" fmla="*/ 240 w 434"/>
              <a:gd name="T115" fmla="*/ 203 h 328"/>
              <a:gd name="T116" fmla="*/ 243 w 434"/>
              <a:gd name="T117" fmla="*/ 21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4" h="328">
                <a:moveTo>
                  <a:pt x="222" y="75"/>
                </a:moveTo>
                <a:cubicBezTo>
                  <a:pt x="245" y="55"/>
                  <a:pt x="260" y="12"/>
                  <a:pt x="251" y="10"/>
                </a:cubicBezTo>
                <a:cubicBezTo>
                  <a:pt x="238" y="8"/>
                  <a:pt x="211" y="19"/>
                  <a:pt x="198" y="21"/>
                </a:cubicBezTo>
                <a:cubicBezTo>
                  <a:pt x="179" y="23"/>
                  <a:pt x="159" y="0"/>
                  <a:pt x="147" y="13"/>
                </a:cubicBezTo>
                <a:cubicBezTo>
                  <a:pt x="138" y="23"/>
                  <a:pt x="154" y="60"/>
                  <a:pt x="179" y="76"/>
                </a:cubicBezTo>
                <a:cubicBezTo>
                  <a:pt x="105" y="113"/>
                  <a:pt x="0" y="296"/>
                  <a:pt x="182" y="309"/>
                </a:cubicBezTo>
                <a:cubicBezTo>
                  <a:pt x="434" y="328"/>
                  <a:pt x="308" y="110"/>
                  <a:pt x="222" y="75"/>
                </a:cubicBezTo>
                <a:close/>
                <a:moveTo>
                  <a:pt x="243" y="219"/>
                </a:moveTo>
                <a:cubicBezTo>
                  <a:pt x="243" y="226"/>
                  <a:pt x="239" y="233"/>
                  <a:pt x="233" y="237"/>
                </a:cubicBezTo>
                <a:cubicBezTo>
                  <a:pt x="227" y="242"/>
                  <a:pt x="220" y="244"/>
                  <a:pt x="212" y="245"/>
                </a:cubicBezTo>
                <a:cubicBezTo>
                  <a:pt x="212" y="252"/>
                  <a:pt x="212" y="252"/>
                  <a:pt x="212" y="252"/>
                </a:cubicBezTo>
                <a:cubicBezTo>
                  <a:pt x="212" y="255"/>
                  <a:pt x="211" y="257"/>
                  <a:pt x="210" y="258"/>
                </a:cubicBezTo>
                <a:cubicBezTo>
                  <a:pt x="208" y="260"/>
                  <a:pt x="204" y="260"/>
                  <a:pt x="202" y="259"/>
                </a:cubicBezTo>
                <a:cubicBezTo>
                  <a:pt x="199" y="258"/>
                  <a:pt x="197" y="255"/>
                  <a:pt x="197" y="252"/>
                </a:cubicBezTo>
                <a:cubicBezTo>
                  <a:pt x="197" y="244"/>
                  <a:pt x="197" y="244"/>
                  <a:pt x="197" y="244"/>
                </a:cubicBezTo>
                <a:cubicBezTo>
                  <a:pt x="196" y="244"/>
                  <a:pt x="195" y="243"/>
                  <a:pt x="194" y="243"/>
                </a:cubicBezTo>
                <a:cubicBezTo>
                  <a:pt x="187" y="241"/>
                  <a:pt x="180" y="237"/>
                  <a:pt x="176" y="232"/>
                </a:cubicBezTo>
                <a:cubicBezTo>
                  <a:pt x="173" y="229"/>
                  <a:pt x="171" y="226"/>
                  <a:pt x="170" y="223"/>
                </a:cubicBezTo>
                <a:cubicBezTo>
                  <a:pt x="170" y="222"/>
                  <a:pt x="169" y="221"/>
                  <a:pt x="169" y="220"/>
                </a:cubicBezTo>
                <a:cubicBezTo>
                  <a:pt x="169" y="219"/>
                  <a:pt x="169" y="218"/>
                  <a:pt x="168" y="217"/>
                </a:cubicBezTo>
                <a:cubicBezTo>
                  <a:pt x="168" y="216"/>
                  <a:pt x="169" y="214"/>
                  <a:pt x="169" y="213"/>
                </a:cubicBezTo>
                <a:cubicBezTo>
                  <a:pt x="171" y="211"/>
                  <a:pt x="174" y="209"/>
                  <a:pt x="176" y="209"/>
                </a:cubicBezTo>
                <a:cubicBezTo>
                  <a:pt x="179" y="210"/>
                  <a:pt x="182" y="212"/>
                  <a:pt x="183" y="214"/>
                </a:cubicBezTo>
                <a:cubicBezTo>
                  <a:pt x="183" y="215"/>
                  <a:pt x="183" y="216"/>
                  <a:pt x="184" y="217"/>
                </a:cubicBezTo>
                <a:cubicBezTo>
                  <a:pt x="184" y="218"/>
                  <a:pt x="184" y="219"/>
                  <a:pt x="185" y="219"/>
                </a:cubicBezTo>
                <a:cubicBezTo>
                  <a:pt x="186" y="221"/>
                  <a:pt x="187" y="222"/>
                  <a:pt x="188" y="223"/>
                </a:cubicBezTo>
                <a:cubicBezTo>
                  <a:pt x="191" y="226"/>
                  <a:pt x="194" y="228"/>
                  <a:pt x="197" y="229"/>
                </a:cubicBezTo>
                <a:cubicBezTo>
                  <a:pt x="197" y="199"/>
                  <a:pt x="197" y="199"/>
                  <a:pt x="197" y="199"/>
                </a:cubicBezTo>
                <a:cubicBezTo>
                  <a:pt x="191" y="198"/>
                  <a:pt x="184" y="195"/>
                  <a:pt x="178" y="191"/>
                </a:cubicBezTo>
                <a:cubicBezTo>
                  <a:pt x="175" y="189"/>
                  <a:pt x="173" y="186"/>
                  <a:pt x="171" y="183"/>
                </a:cubicBezTo>
                <a:cubicBezTo>
                  <a:pt x="170" y="180"/>
                  <a:pt x="169" y="176"/>
                  <a:pt x="169" y="172"/>
                </a:cubicBezTo>
                <a:cubicBezTo>
                  <a:pt x="169" y="169"/>
                  <a:pt x="170" y="165"/>
                  <a:pt x="171" y="162"/>
                </a:cubicBezTo>
                <a:cubicBezTo>
                  <a:pt x="173" y="158"/>
                  <a:pt x="175" y="156"/>
                  <a:pt x="177" y="153"/>
                </a:cubicBezTo>
                <a:cubicBezTo>
                  <a:pt x="183" y="148"/>
                  <a:pt x="190" y="145"/>
                  <a:pt x="197" y="144"/>
                </a:cubicBezTo>
                <a:cubicBezTo>
                  <a:pt x="197" y="144"/>
                  <a:pt x="197" y="144"/>
                  <a:pt x="197" y="144"/>
                </a:cubicBezTo>
                <a:cubicBezTo>
                  <a:pt x="197" y="136"/>
                  <a:pt x="197" y="136"/>
                  <a:pt x="197" y="136"/>
                </a:cubicBezTo>
                <a:cubicBezTo>
                  <a:pt x="197" y="134"/>
                  <a:pt x="198" y="132"/>
                  <a:pt x="200" y="131"/>
                </a:cubicBezTo>
                <a:cubicBezTo>
                  <a:pt x="202" y="129"/>
                  <a:pt x="205" y="128"/>
                  <a:pt x="208" y="129"/>
                </a:cubicBezTo>
                <a:cubicBezTo>
                  <a:pt x="211" y="131"/>
                  <a:pt x="212" y="133"/>
                  <a:pt x="212" y="136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3" y="145"/>
                  <a:pt x="214" y="145"/>
                  <a:pt x="215" y="145"/>
                </a:cubicBezTo>
                <a:cubicBezTo>
                  <a:pt x="222" y="146"/>
                  <a:pt x="229" y="149"/>
                  <a:pt x="235" y="154"/>
                </a:cubicBezTo>
                <a:cubicBezTo>
                  <a:pt x="237" y="157"/>
                  <a:pt x="239" y="160"/>
                  <a:pt x="240" y="163"/>
                </a:cubicBezTo>
                <a:cubicBezTo>
                  <a:pt x="241" y="164"/>
                  <a:pt x="241" y="165"/>
                  <a:pt x="242" y="165"/>
                </a:cubicBezTo>
                <a:cubicBezTo>
                  <a:pt x="242" y="166"/>
                  <a:pt x="242" y="167"/>
                  <a:pt x="242" y="168"/>
                </a:cubicBezTo>
                <a:cubicBezTo>
                  <a:pt x="242" y="170"/>
                  <a:pt x="242" y="171"/>
                  <a:pt x="242" y="172"/>
                </a:cubicBezTo>
                <a:cubicBezTo>
                  <a:pt x="240" y="175"/>
                  <a:pt x="238" y="177"/>
                  <a:pt x="235" y="177"/>
                </a:cubicBezTo>
                <a:cubicBezTo>
                  <a:pt x="232" y="176"/>
                  <a:pt x="229" y="175"/>
                  <a:pt x="228" y="172"/>
                </a:cubicBezTo>
                <a:cubicBezTo>
                  <a:pt x="228" y="171"/>
                  <a:pt x="228" y="170"/>
                  <a:pt x="227" y="169"/>
                </a:cubicBezTo>
                <a:cubicBezTo>
                  <a:pt x="227" y="169"/>
                  <a:pt x="226" y="168"/>
                  <a:pt x="226" y="167"/>
                </a:cubicBezTo>
                <a:cubicBezTo>
                  <a:pt x="225" y="166"/>
                  <a:pt x="224" y="164"/>
                  <a:pt x="222" y="163"/>
                </a:cubicBezTo>
                <a:cubicBezTo>
                  <a:pt x="219" y="161"/>
                  <a:pt x="216" y="160"/>
                  <a:pt x="212" y="159"/>
                </a:cubicBezTo>
                <a:cubicBezTo>
                  <a:pt x="212" y="187"/>
                  <a:pt x="212" y="187"/>
                  <a:pt x="212" y="187"/>
                </a:cubicBezTo>
                <a:cubicBezTo>
                  <a:pt x="217" y="188"/>
                  <a:pt x="221" y="190"/>
                  <a:pt x="225" y="191"/>
                </a:cubicBezTo>
                <a:cubicBezTo>
                  <a:pt x="231" y="194"/>
                  <a:pt x="237" y="197"/>
                  <a:pt x="240" y="203"/>
                </a:cubicBezTo>
                <a:cubicBezTo>
                  <a:pt x="240" y="202"/>
                  <a:pt x="239" y="201"/>
                  <a:pt x="240" y="203"/>
                </a:cubicBezTo>
                <a:cubicBezTo>
                  <a:pt x="241" y="205"/>
                  <a:pt x="241" y="204"/>
                  <a:pt x="240" y="203"/>
                </a:cubicBezTo>
                <a:cubicBezTo>
                  <a:pt x="243" y="208"/>
                  <a:pt x="244" y="214"/>
                  <a:pt x="243" y="219"/>
                </a:cubicBezTo>
                <a:close/>
              </a:path>
            </a:pathLst>
          </a:custGeom>
          <a:solidFill>
            <a:srgbClr val="FB710F"/>
          </a:solidFill>
          <a:ln>
            <a:noFill/>
          </a:ln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0" name="Freeform 157"/>
          <p:cNvSpPr>
            <a:spLocks noChangeArrowheads="1"/>
          </p:cNvSpPr>
          <p:nvPr/>
        </p:nvSpPr>
        <p:spPr bwMode="auto">
          <a:xfrm>
            <a:off x="2162175" y="4711700"/>
            <a:ext cx="1503363" cy="1831975"/>
          </a:xfrm>
          <a:custGeom>
            <a:avLst/>
            <a:gdLst>
              <a:gd name="T0" fmla="*/ 68 w 340"/>
              <a:gd name="T1" fmla="*/ 32 h 413"/>
              <a:gd name="T2" fmla="*/ 124 w 340"/>
              <a:gd name="T3" fmla="*/ 160 h 413"/>
              <a:gd name="T4" fmla="*/ 177 w 340"/>
              <a:gd name="T5" fmla="*/ 155 h 413"/>
              <a:gd name="T6" fmla="*/ 227 w 340"/>
              <a:gd name="T7" fmla="*/ 142 h 413"/>
              <a:gd name="T8" fmla="*/ 278 w 340"/>
              <a:gd name="T9" fmla="*/ 141 h 413"/>
              <a:gd name="T10" fmla="*/ 326 w 340"/>
              <a:gd name="T11" fmla="*/ 250 h 413"/>
              <a:gd name="T12" fmla="*/ 334 w 340"/>
              <a:gd name="T13" fmla="*/ 348 h 413"/>
              <a:gd name="T14" fmla="*/ 203 w 340"/>
              <a:gd name="T15" fmla="*/ 394 h 413"/>
              <a:gd name="T16" fmla="*/ 154 w 340"/>
              <a:gd name="T17" fmla="*/ 354 h 413"/>
              <a:gd name="T18" fmla="*/ 17 w 340"/>
              <a:gd name="T19" fmla="*/ 54 h 413"/>
              <a:gd name="T20" fmla="*/ 68 w 340"/>
              <a:gd name="T21" fmla="*/ 3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0" h="413">
                <a:moveTo>
                  <a:pt x="68" y="32"/>
                </a:moveTo>
                <a:cubicBezTo>
                  <a:pt x="124" y="160"/>
                  <a:pt x="124" y="160"/>
                  <a:pt x="124" y="160"/>
                </a:cubicBezTo>
                <a:cubicBezTo>
                  <a:pt x="129" y="136"/>
                  <a:pt x="164" y="133"/>
                  <a:pt x="177" y="155"/>
                </a:cubicBezTo>
                <a:cubicBezTo>
                  <a:pt x="178" y="130"/>
                  <a:pt x="211" y="124"/>
                  <a:pt x="227" y="142"/>
                </a:cubicBezTo>
                <a:cubicBezTo>
                  <a:pt x="232" y="120"/>
                  <a:pt x="267" y="117"/>
                  <a:pt x="278" y="141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39" y="280"/>
                  <a:pt x="340" y="327"/>
                  <a:pt x="334" y="348"/>
                </a:cubicBezTo>
                <a:cubicBezTo>
                  <a:pt x="316" y="411"/>
                  <a:pt x="232" y="413"/>
                  <a:pt x="203" y="394"/>
                </a:cubicBezTo>
                <a:cubicBezTo>
                  <a:pt x="180" y="378"/>
                  <a:pt x="162" y="370"/>
                  <a:pt x="154" y="354"/>
                </a:cubicBezTo>
                <a:cubicBezTo>
                  <a:pt x="17" y="54"/>
                  <a:pt x="17" y="54"/>
                  <a:pt x="17" y="54"/>
                </a:cubicBezTo>
                <a:cubicBezTo>
                  <a:pt x="0" y="16"/>
                  <a:pt x="55" y="0"/>
                  <a:pt x="68" y="32"/>
                </a:cubicBezTo>
                <a:close/>
              </a:path>
            </a:pathLst>
          </a:custGeom>
          <a:solidFill>
            <a:srgbClr val="FFD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81" name="Freeform 159"/>
          <p:cNvSpPr>
            <a:spLocks noChangeArrowheads="1"/>
          </p:cNvSpPr>
          <p:nvPr/>
        </p:nvSpPr>
        <p:spPr bwMode="auto">
          <a:xfrm>
            <a:off x="2203450" y="4752975"/>
            <a:ext cx="250825" cy="247650"/>
          </a:xfrm>
          <a:custGeom>
            <a:avLst/>
            <a:gdLst>
              <a:gd name="T0" fmla="*/ 52 w 57"/>
              <a:gd name="T1" fmla="*/ 24 h 56"/>
              <a:gd name="T2" fmla="*/ 57 w 57"/>
              <a:gd name="T3" fmla="*/ 35 h 56"/>
              <a:gd name="T4" fmla="*/ 18 w 57"/>
              <a:gd name="T5" fmla="*/ 52 h 56"/>
              <a:gd name="T6" fmla="*/ 13 w 57"/>
              <a:gd name="T7" fmla="*/ 42 h 56"/>
              <a:gd name="T8" fmla="*/ 52 w 57"/>
              <a:gd name="T9" fmla="*/ 2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6">
                <a:moveTo>
                  <a:pt x="52" y="24"/>
                </a:moveTo>
                <a:cubicBezTo>
                  <a:pt x="57" y="35"/>
                  <a:pt x="57" y="35"/>
                  <a:pt x="57" y="35"/>
                </a:cubicBezTo>
                <a:cubicBezTo>
                  <a:pt x="48" y="51"/>
                  <a:pt x="35" y="56"/>
                  <a:pt x="18" y="52"/>
                </a:cubicBezTo>
                <a:cubicBezTo>
                  <a:pt x="13" y="42"/>
                  <a:pt x="13" y="42"/>
                  <a:pt x="13" y="42"/>
                </a:cubicBezTo>
                <a:cubicBezTo>
                  <a:pt x="0" y="13"/>
                  <a:pt x="42" y="0"/>
                  <a:pt x="52" y="24"/>
                </a:cubicBezTo>
                <a:close/>
              </a:path>
            </a:pathLst>
          </a:custGeom>
          <a:solidFill>
            <a:srgbClr val="FFF2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grpSp>
        <p:nvGrpSpPr>
          <p:cNvPr id="182" name="Group 25"/>
          <p:cNvGrpSpPr>
            <a:grpSpLocks noChangeAspect="1"/>
          </p:cNvGrpSpPr>
          <p:nvPr/>
        </p:nvGrpSpPr>
        <p:grpSpPr bwMode="auto">
          <a:xfrm>
            <a:off x="10446520" y="2868615"/>
            <a:ext cx="491801" cy="540000"/>
            <a:chOff x="5449" y="693"/>
            <a:chExt cx="551" cy="605"/>
          </a:xfrm>
          <a:solidFill>
            <a:srgbClr val="FB710F">
              <a:alpha val="20000"/>
            </a:srgbClr>
          </a:solidFill>
        </p:grpSpPr>
        <p:sp>
          <p:nvSpPr>
            <p:cNvPr id="183" name="Freeform 26"/>
            <p:cNvSpPr/>
            <p:nvPr/>
          </p:nvSpPr>
          <p:spPr bwMode="auto">
            <a:xfrm>
              <a:off x="5555" y="1002"/>
              <a:ext cx="125" cy="136"/>
            </a:xfrm>
            <a:custGeom>
              <a:avLst/>
              <a:gdLst>
                <a:gd name="T0" fmla="*/ 89 w 102"/>
                <a:gd name="T1" fmla="*/ 2 h 111"/>
                <a:gd name="T2" fmla="*/ 14 w 102"/>
                <a:gd name="T3" fmla="*/ 22 h 111"/>
                <a:gd name="T4" fmla="*/ 1 w 102"/>
                <a:gd name="T5" fmla="*/ 41 h 111"/>
                <a:gd name="T6" fmla="*/ 0 w 102"/>
                <a:gd name="T7" fmla="*/ 56 h 111"/>
                <a:gd name="T8" fmla="*/ 1 w 102"/>
                <a:gd name="T9" fmla="*/ 71 h 111"/>
                <a:gd name="T10" fmla="*/ 14 w 102"/>
                <a:gd name="T11" fmla="*/ 90 h 111"/>
                <a:gd name="T12" fmla="*/ 89 w 102"/>
                <a:gd name="T13" fmla="*/ 110 h 111"/>
                <a:gd name="T14" fmla="*/ 101 w 102"/>
                <a:gd name="T15" fmla="*/ 99 h 111"/>
                <a:gd name="T16" fmla="*/ 100 w 102"/>
                <a:gd name="T17" fmla="*/ 56 h 111"/>
                <a:gd name="T18" fmla="*/ 101 w 102"/>
                <a:gd name="T19" fmla="*/ 13 h 111"/>
                <a:gd name="T20" fmla="*/ 89 w 102"/>
                <a:gd name="T21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89" y="2"/>
                  </a:moveTo>
                  <a:cubicBezTo>
                    <a:pt x="59" y="7"/>
                    <a:pt x="33" y="14"/>
                    <a:pt x="14" y="22"/>
                  </a:cubicBezTo>
                  <a:cubicBezTo>
                    <a:pt x="7" y="25"/>
                    <a:pt x="1" y="34"/>
                    <a:pt x="1" y="41"/>
                  </a:cubicBezTo>
                  <a:cubicBezTo>
                    <a:pt x="0" y="46"/>
                    <a:pt x="0" y="51"/>
                    <a:pt x="0" y="56"/>
                  </a:cubicBezTo>
                  <a:cubicBezTo>
                    <a:pt x="0" y="61"/>
                    <a:pt x="0" y="66"/>
                    <a:pt x="1" y="71"/>
                  </a:cubicBezTo>
                  <a:cubicBezTo>
                    <a:pt x="1" y="78"/>
                    <a:pt x="7" y="87"/>
                    <a:pt x="14" y="90"/>
                  </a:cubicBezTo>
                  <a:cubicBezTo>
                    <a:pt x="33" y="98"/>
                    <a:pt x="59" y="105"/>
                    <a:pt x="89" y="110"/>
                  </a:cubicBezTo>
                  <a:cubicBezTo>
                    <a:pt x="97" y="111"/>
                    <a:pt x="102" y="106"/>
                    <a:pt x="101" y="99"/>
                  </a:cubicBezTo>
                  <a:cubicBezTo>
                    <a:pt x="100" y="85"/>
                    <a:pt x="100" y="70"/>
                    <a:pt x="100" y="56"/>
                  </a:cubicBezTo>
                  <a:cubicBezTo>
                    <a:pt x="100" y="42"/>
                    <a:pt x="100" y="27"/>
                    <a:pt x="101" y="13"/>
                  </a:cubicBezTo>
                  <a:cubicBezTo>
                    <a:pt x="102" y="6"/>
                    <a:pt x="97" y="0"/>
                    <a:pt x="89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4" name="Freeform 27"/>
            <p:cNvSpPr/>
            <p:nvPr/>
          </p:nvSpPr>
          <p:spPr bwMode="auto">
            <a:xfrm>
              <a:off x="5568" y="1138"/>
              <a:ext cx="142" cy="143"/>
            </a:xfrm>
            <a:custGeom>
              <a:avLst/>
              <a:gdLst>
                <a:gd name="T0" fmla="*/ 106 w 116"/>
                <a:gd name="T1" fmla="*/ 114 h 117"/>
                <a:gd name="T2" fmla="*/ 114 w 116"/>
                <a:gd name="T3" fmla="*/ 106 h 117"/>
                <a:gd name="T4" fmla="*/ 97 w 116"/>
                <a:gd name="T5" fmla="*/ 35 h 117"/>
                <a:gd name="T6" fmla="*/ 81 w 116"/>
                <a:gd name="T7" fmla="*/ 20 h 117"/>
                <a:gd name="T8" fmla="*/ 10 w 116"/>
                <a:gd name="T9" fmla="*/ 3 h 117"/>
                <a:gd name="T10" fmla="*/ 2 w 116"/>
                <a:gd name="T11" fmla="*/ 11 h 117"/>
                <a:gd name="T12" fmla="*/ 106 w 116"/>
                <a:gd name="T13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114"/>
                  </a:moveTo>
                  <a:cubicBezTo>
                    <a:pt x="113" y="117"/>
                    <a:pt x="116" y="113"/>
                    <a:pt x="114" y="106"/>
                  </a:cubicBezTo>
                  <a:cubicBezTo>
                    <a:pt x="106" y="85"/>
                    <a:pt x="100" y="61"/>
                    <a:pt x="97" y="35"/>
                  </a:cubicBezTo>
                  <a:cubicBezTo>
                    <a:pt x="95" y="28"/>
                    <a:pt x="89" y="21"/>
                    <a:pt x="81" y="20"/>
                  </a:cubicBezTo>
                  <a:cubicBezTo>
                    <a:pt x="55" y="16"/>
                    <a:pt x="31" y="10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21" y="58"/>
                    <a:pt x="58" y="96"/>
                    <a:pt x="106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5" name="Freeform 28"/>
            <p:cNvSpPr/>
            <p:nvPr/>
          </p:nvSpPr>
          <p:spPr bwMode="auto">
            <a:xfrm>
              <a:off x="5710" y="847"/>
              <a:ext cx="135" cy="125"/>
            </a:xfrm>
            <a:custGeom>
              <a:avLst/>
              <a:gdLst>
                <a:gd name="T0" fmla="*/ 22 w 111"/>
                <a:gd name="T1" fmla="*/ 15 h 102"/>
                <a:gd name="T2" fmla="*/ 1 w 111"/>
                <a:gd name="T3" fmla="*/ 90 h 102"/>
                <a:gd name="T4" fmla="*/ 12 w 111"/>
                <a:gd name="T5" fmla="*/ 102 h 102"/>
                <a:gd name="T6" fmla="*/ 55 w 111"/>
                <a:gd name="T7" fmla="*/ 100 h 102"/>
                <a:gd name="T8" fmla="*/ 98 w 111"/>
                <a:gd name="T9" fmla="*/ 102 h 102"/>
                <a:gd name="T10" fmla="*/ 110 w 111"/>
                <a:gd name="T11" fmla="*/ 90 h 102"/>
                <a:gd name="T12" fmla="*/ 89 w 111"/>
                <a:gd name="T13" fmla="*/ 15 h 102"/>
                <a:gd name="T14" fmla="*/ 70 w 111"/>
                <a:gd name="T15" fmla="*/ 1 h 102"/>
                <a:gd name="T16" fmla="*/ 55 w 111"/>
                <a:gd name="T17" fmla="*/ 0 h 102"/>
                <a:gd name="T18" fmla="*/ 41 w 111"/>
                <a:gd name="T19" fmla="*/ 1 h 102"/>
                <a:gd name="T20" fmla="*/ 22 w 111"/>
                <a:gd name="T21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22" y="15"/>
                  </a:moveTo>
                  <a:cubicBezTo>
                    <a:pt x="13" y="34"/>
                    <a:pt x="6" y="59"/>
                    <a:pt x="1" y="90"/>
                  </a:cubicBezTo>
                  <a:cubicBezTo>
                    <a:pt x="0" y="97"/>
                    <a:pt x="5" y="102"/>
                    <a:pt x="12" y="102"/>
                  </a:cubicBezTo>
                  <a:cubicBezTo>
                    <a:pt x="27" y="101"/>
                    <a:pt x="41" y="100"/>
                    <a:pt x="55" y="100"/>
                  </a:cubicBezTo>
                  <a:cubicBezTo>
                    <a:pt x="70" y="100"/>
                    <a:pt x="84" y="101"/>
                    <a:pt x="98" y="102"/>
                  </a:cubicBezTo>
                  <a:cubicBezTo>
                    <a:pt x="106" y="102"/>
                    <a:pt x="111" y="97"/>
                    <a:pt x="110" y="90"/>
                  </a:cubicBezTo>
                  <a:cubicBezTo>
                    <a:pt x="105" y="59"/>
                    <a:pt x="98" y="34"/>
                    <a:pt x="89" y="15"/>
                  </a:cubicBezTo>
                  <a:cubicBezTo>
                    <a:pt x="86" y="8"/>
                    <a:pt x="78" y="2"/>
                    <a:pt x="70" y="1"/>
                  </a:cubicBezTo>
                  <a:cubicBezTo>
                    <a:pt x="65" y="1"/>
                    <a:pt x="60" y="0"/>
                    <a:pt x="55" y="0"/>
                  </a:cubicBezTo>
                  <a:cubicBezTo>
                    <a:pt x="51" y="0"/>
                    <a:pt x="46" y="1"/>
                    <a:pt x="41" y="1"/>
                  </a:cubicBezTo>
                  <a:cubicBezTo>
                    <a:pt x="33" y="2"/>
                    <a:pt x="25" y="8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6" name="Freeform 29"/>
            <p:cNvSpPr/>
            <p:nvPr/>
          </p:nvSpPr>
          <p:spPr bwMode="auto">
            <a:xfrm>
              <a:off x="5568" y="860"/>
              <a:ext cx="142" cy="143"/>
            </a:xfrm>
            <a:custGeom>
              <a:avLst/>
              <a:gdLst>
                <a:gd name="T0" fmla="*/ 106 w 116"/>
                <a:gd name="T1" fmla="*/ 3 h 117"/>
                <a:gd name="T2" fmla="*/ 2 w 116"/>
                <a:gd name="T3" fmla="*/ 106 h 117"/>
                <a:gd name="T4" fmla="*/ 10 w 116"/>
                <a:gd name="T5" fmla="*/ 114 h 117"/>
                <a:gd name="T6" fmla="*/ 81 w 116"/>
                <a:gd name="T7" fmla="*/ 97 h 117"/>
                <a:gd name="T8" fmla="*/ 97 w 116"/>
                <a:gd name="T9" fmla="*/ 82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58" y="21"/>
                    <a:pt x="21" y="59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31" y="107"/>
                    <a:pt x="55" y="101"/>
                    <a:pt x="81" y="97"/>
                  </a:cubicBezTo>
                  <a:cubicBezTo>
                    <a:pt x="89" y="96"/>
                    <a:pt x="95" y="89"/>
                    <a:pt x="97" y="82"/>
                  </a:cubicBezTo>
                  <a:cubicBezTo>
                    <a:pt x="100" y="56"/>
                    <a:pt x="106" y="31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7" name="Freeform 30"/>
            <p:cNvSpPr/>
            <p:nvPr/>
          </p:nvSpPr>
          <p:spPr bwMode="auto">
            <a:xfrm>
              <a:off x="5845" y="860"/>
              <a:ext cx="143" cy="143"/>
            </a:xfrm>
            <a:custGeom>
              <a:avLst/>
              <a:gdLst>
                <a:gd name="T0" fmla="*/ 19 w 116"/>
                <a:gd name="T1" fmla="*/ 82 h 117"/>
                <a:gd name="T2" fmla="*/ 34 w 116"/>
                <a:gd name="T3" fmla="*/ 97 h 117"/>
                <a:gd name="T4" fmla="*/ 106 w 116"/>
                <a:gd name="T5" fmla="*/ 114 h 117"/>
                <a:gd name="T6" fmla="*/ 114 w 116"/>
                <a:gd name="T7" fmla="*/ 106 h 117"/>
                <a:gd name="T8" fmla="*/ 10 w 116"/>
                <a:gd name="T9" fmla="*/ 3 h 117"/>
                <a:gd name="T10" fmla="*/ 2 w 116"/>
                <a:gd name="T11" fmla="*/ 11 h 117"/>
                <a:gd name="T12" fmla="*/ 19 w 116"/>
                <a:gd name="T13" fmla="*/ 8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9" y="82"/>
                  </a:moveTo>
                  <a:cubicBezTo>
                    <a:pt x="21" y="89"/>
                    <a:pt x="27" y="96"/>
                    <a:pt x="34" y="97"/>
                  </a:cubicBezTo>
                  <a:cubicBezTo>
                    <a:pt x="61" y="101"/>
                    <a:pt x="85" y="107"/>
                    <a:pt x="106" y="114"/>
                  </a:cubicBezTo>
                  <a:cubicBezTo>
                    <a:pt x="113" y="117"/>
                    <a:pt x="116" y="113"/>
                    <a:pt x="114" y="106"/>
                  </a:cubicBezTo>
                  <a:cubicBezTo>
                    <a:pt x="95" y="59"/>
                    <a:pt x="58" y="21"/>
                    <a:pt x="10" y="3"/>
                  </a:cubicBezTo>
                  <a:cubicBezTo>
                    <a:pt x="3" y="0"/>
                    <a:pt x="0" y="4"/>
                    <a:pt x="2" y="11"/>
                  </a:cubicBezTo>
                  <a:cubicBezTo>
                    <a:pt x="10" y="31"/>
                    <a:pt x="15" y="56"/>
                    <a:pt x="19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8" name="Freeform 31"/>
            <p:cNvSpPr/>
            <p:nvPr/>
          </p:nvSpPr>
          <p:spPr bwMode="auto">
            <a:xfrm>
              <a:off x="5875" y="1002"/>
              <a:ext cx="125" cy="136"/>
            </a:xfrm>
            <a:custGeom>
              <a:avLst/>
              <a:gdLst>
                <a:gd name="T0" fmla="*/ 101 w 102"/>
                <a:gd name="T1" fmla="*/ 41 h 111"/>
                <a:gd name="T2" fmla="*/ 88 w 102"/>
                <a:gd name="T3" fmla="*/ 22 h 111"/>
                <a:gd name="T4" fmla="*/ 13 w 102"/>
                <a:gd name="T5" fmla="*/ 2 h 111"/>
                <a:gd name="T6" fmla="*/ 1 w 102"/>
                <a:gd name="T7" fmla="*/ 13 h 111"/>
                <a:gd name="T8" fmla="*/ 2 w 102"/>
                <a:gd name="T9" fmla="*/ 56 h 111"/>
                <a:gd name="T10" fmla="*/ 1 w 102"/>
                <a:gd name="T11" fmla="*/ 99 h 111"/>
                <a:gd name="T12" fmla="*/ 13 w 102"/>
                <a:gd name="T13" fmla="*/ 110 h 111"/>
                <a:gd name="T14" fmla="*/ 88 w 102"/>
                <a:gd name="T15" fmla="*/ 90 h 111"/>
                <a:gd name="T16" fmla="*/ 101 w 102"/>
                <a:gd name="T17" fmla="*/ 71 h 111"/>
                <a:gd name="T18" fmla="*/ 102 w 102"/>
                <a:gd name="T19" fmla="*/ 56 h 111"/>
                <a:gd name="T20" fmla="*/ 101 w 102"/>
                <a:gd name="T21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11">
                  <a:moveTo>
                    <a:pt x="101" y="41"/>
                  </a:moveTo>
                  <a:cubicBezTo>
                    <a:pt x="101" y="34"/>
                    <a:pt x="95" y="25"/>
                    <a:pt x="88" y="22"/>
                  </a:cubicBezTo>
                  <a:cubicBezTo>
                    <a:pt x="69" y="14"/>
                    <a:pt x="43" y="7"/>
                    <a:pt x="13" y="2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1" y="27"/>
                    <a:pt x="2" y="42"/>
                    <a:pt x="2" y="56"/>
                  </a:cubicBezTo>
                  <a:cubicBezTo>
                    <a:pt x="2" y="70"/>
                    <a:pt x="1" y="85"/>
                    <a:pt x="1" y="99"/>
                  </a:cubicBezTo>
                  <a:cubicBezTo>
                    <a:pt x="0" y="106"/>
                    <a:pt x="5" y="111"/>
                    <a:pt x="13" y="110"/>
                  </a:cubicBezTo>
                  <a:cubicBezTo>
                    <a:pt x="43" y="105"/>
                    <a:pt x="69" y="98"/>
                    <a:pt x="88" y="90"/>
                  </a:cubicBezTo>
                  <a:cubicBezTo>
                    <a:pt x="95" y="87"/>
                    <a:pt x="101" y="78"/>
                    <a:pt x="101" y="71"/>
                  </a:cubicBezTo>
                  <a:cubicBezTo>
                    <a:pt x="102" y="66"/>
                    <a:pt x="102" y="61"/>
                    <a:pt x="102" y="56"/>
                  </a:cubicBezTo>
                  <a:cubicBezTo>
                    <a:pt x="102" y="51"/>
                    <a:pt x="102" y="46"/>
                    <a:pt x="10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9" name="Freeform 32"/>
            <p:cNvSpPr/>
            <p:nvPr/>
          </p:nvSpPr>
          <p:spPr bwMode="auto">
            <a:xfrm>
              <a:off x="5702" y="994"/>
              <a:ext cx="151" cy="151"/>
            </a:xfrm>
            <a:custGeom>
              <a:avLst/>
              <a:gdLst>
                <a:gd name="T0" fmla="*/ 123 w 123"/>
                <a:gd name="T1" fmla="*/ 62 h 123"/>
                <a:gd name="T2" fmla="*/ 121 w 123"/>
                <a:gd name="T3" fmla="*/ 17 h 123"/>
                <a:gd name="T4" fmla="*/ 107 w 123"/>
                <a:gd name="T5" fmla="*/ 2 h 123"/>
                <a:gd name="T6" fmla="*/ 61 w 123"/>
                <a:gd name="T7" fmla="*/ 0 h 123"/>
                <a:gd name="T8" fmla="*/ 16 w 123"/>
                <a:gd name="T9" fmla="*/ 2 h 123"/>
                <a:gd name="T10" fmla="*/ 2 w 123"/>
                <a:gd name="T11" fmla="*/ 17 h 123"/>
                <a:gd name="T12" fmla="*/ 0 w 123"/>
                <a:gd name="T13" fmla="*/ 62 h 123"/>
                <a:gd name="T14" fmla="*/ 2 w 123"/>
                <a:gd name="T15" fmla="*/ 107 h 123"/>
                <a:gd name="T16" fmla="*/ 16 w 123"/>
                <a:gd name="T17" fmla="*/ 122 h 123"/>
                <a:gd name="T18" fmla="*/ 61 w 123"/>
                <a:gd name="T19" fmla="*/ 123 h 123"/>
                <a:gd name="T20" fmla="*/ 107 w 123"/>
                <a:gd name="T21" fmla="*/ 122 h 123"/>
                <a:gd name="T22" fmla="*/ 121 w 123"/>
                <a:gd name="T23" fmla="*/ 107 h 123"/>
                <a:gd name="T24" fmla="*/ 123 w 123"/>
                <a:gd name="T25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23">
                  <a:moveTo>
                    <a:pt x="123" y="62"/>
                  </a:moveTo>
                  <a:cubicBezTo>
                    <a:pt x="123" y="46"/>
                    <a:pt x="122" y="31"/>
                    <a:pt x="121" y="17"/>
                  </a:cubicBezTo>
                  <a:cubicBezTo>
                    <a:pt x="121" y="9"/>
                    <a:pt x="114" y="3"/>
                    <a:pt x="107" y="2"/>
                  </a:cubicBezTo>
                  <a:cubicBezTo>
                    <a:pt x="92" y="1"/>
                    <a:pt x="77" y="0"/>
                    <a:pt x="61" y="0"/>
                  </a:cubicBezTo>
                  <a:cubicBezTo>
                    <a:pt x="46" y="0"/>
                    <a:pt x="31" y="1"/>
                    <a:pt x="16" y="2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1" y="31"/>
                    <a:pt x="0" y="46"/>
                    <a:pt x="0" y="62"/>
                  </a:cubicBezTo>
                  <a:cubicBezTo>
                    <a:pt x="0" y="78"/>
                    <a:pt x="1" y="93"/>
                    <a:pt x="2" y="107"/>
                  </a:cubicBezTo>
                  <a:cubicBezTo>
                    <a:pt x="2" y="115"/>
                    <a:pt x="9" y="121"/>
                    <a:pt x="16" y="122"/>
                  </a:cubicBezTo>
                  <a:cubicBezTo>
                    <a:pt x="31" y="123"/>
                    <a:pt x="46" y="123"/>
                    <a:pt x="61" y="123"/>
                  </a:cubicBezTo>
                  <a:cubicBezTo>
                    <a:pt x="77" y="123"/>
                    <a:pt x="92" y="123"/>
                    <a:pt x="107" y="122"/>
                  </a:cubicBezTo>
                  <a:cubicBezTo>
                    <a:pt x="114" y="121"/>
                    <a:pt x="121" y="115"/>
                    <a:pt x="121" y="107"/>
                  </a:cubicBezTo>
                  <a:cubicBezTo>
                    <a:pt x="122" y="93"/>
                    <a:pt x="123" y="78"/>
                    <a:pt x="12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0" name="Freeform 33"/>
            <p:cNvSpPr/>
            <p:nvPr/>
          </p:nvSpPr>
          <p:spPr bwMode="auto">
            <a:xfrm>
              <a:off x="5845" y="1138"/>
              <a:ext cx="143" cy="143"/>
            </a:xfrm>
            <a:custGeom>
              <a:avLst/>
              <a:gdLst>
                <a:gd name="T0" fmla="*/ 106 w 116"/>
                <a:gd name="T1" fmla="*/ 3 h 117"/>
                <a:gd name="T2" fmla="*/ 34 w 116"/>
                <a:gd name="T3" fmla="*/ 20 h 117"/>
                <a:gd name="T4" fmla="*/ 19 w 116"/>
                <a:gd name="T5" fmla="*/ 35 h 117"/>
                <a:gd name="T6" fmla="*/ 2 w 116"/>
                <a:gd name="T7" fmla="*/ 106 h 117"/>
                <a:gd name="T8" fmla="*/ 10 w 116"/>
                <a:gd name="T9" fmla="*/ 114 h 117"/>
                <a:gd name="T10" fmla="*/ 114 w 116"/>
                <a:gd name="T11" fmla="*/ 11 h 117"/>
                <a:gd name="T12" fmla="*/ 106 w 116"/>
                <a:gd name="T1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17">
                  <a:moveTo>
                    <a:pt x="106" y="3"/>
                  </a:moveTo>
                  <a:cubicBezTo>
                    <a:pt x="85" y="10"/>
                    <a:pt x="61" y="16"/>
                    <a:pt x="34" y="20"/>
                  </a:cubicBezTo>
                  <a:cubicBezTo>
                    <a:pt x="27" y="21"/>
                    <a:pt x="21" y="28"/>
                    <a:pt x="19" y="35"/>
                  </a:cubicBezTo>
                  <a:cubicBezTo>
                    <a:pt x="15" y="61"/>
                    <a:pt x="10" y="85"/>
                    <a:pt x="2" y="106"/>
                  </a:cubicBezTo>
                  <a:cubicBezTo>
                    <a:pt x="0" y="113"/>
                    <a:pt x="3" y="117"/>
                    <a:pt x="10" y="114"/>
                  </a:cubicBezTo>
                  <a:cubicBezTo>
                    <a:pt x="58" y="96"/>
                    <a:pt x="95" y="58"/>
                    <a:pt x="114" y="11"/>
                  </a:cubicBezTo>
                  <a:cubicBezTo>
                    <a:pt x="116" y="4"/>
                    <a:pt x="113" y="0"/>
                    <a:pt x="10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1" name="Freeform 34"/>
            <p:cNvSpPr/>
            <p:nvPr/>
          </p:nvSpPr>
          <p:spPr bwMode="auto">
            <a:xfrm>
              <a:off x="5710" y="1167"/>
              <a:ext cx="135" cy="125"/>
            </a:xfrm>
            <a:custGeom>
              <a:avLst/>
              <a:gdLst>
                <a:gd name="T0" fmla="*/ 98 w 111"/>
                <a:gd name="T1" fmla="*/ 1 h 102"/>
                <a:gd name="T2" fmla="*/ 55 w 111"/>
                <a:gd name="T3" fmla="*/ 2 h 102"/>
                <a:gd name="T4" fmla="*/ 12 w 111"/>
                <a:gd name="T5" fmla="*/ 1 h 102"/>
                <a:gd name="T6" fmla="*/ 1 w 111"/>
                <a:gd name="T7" fmla="*/ 13 h 102"/>
                <a:gd name="T8" fmla="*/ 22 w 111"/>
                <a:gd name="T9" fmla="*/ 88 h 102"/>
                <a:gd name="T10" fmla="*/ 41 w 111"/>
                <a:gd name="T11" fmla="*/ 102 h 102"/>
                <a:gd name="T12" fmla="*/ 55 w 111"/>
                <a:gd name="T13" fmla="*/ 102 h 102"/>
                <a:gd name="T14" fmla="*/ 70 w 111"/>
                <a:gd name="T15" fmla="*/ 102 h 102"/>
                <a:gd name="T16" fmla="*/ 89 w 111"/>
                <a:gd name="T17" fmla="*/ 88 h 102"/>
                <a:gd name="T18" fmla="*/ 110 w 111"/>
                <a:gd name="T19" fmla="*/ 13 h 102"/>
                <a:gd name="T20" fmla="*/ 98 w 111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98" y="1"/>
                  </a:moveTo>
                  <a:cubicBezTo>
                    <a:pt x="84" y="2"/>
                    <a:pt x="70" y="2"/>
                    <a:pt x="55" y="2"/>
                  </a:cubicBezTo>
                  <a:cubicBezTo>
                    <a:pt x="41" y="2"/>
                    <a:pt x="27" y="2"/>
                    <a:pt x="12" y="1"/>
                  </a:cubicBezTo>
                  <a:cubicBezTo>
                    <a:pt x="5" y="0"/>
                    <a:pt x="0" y="6"/>
                    <a:pt x="1" y="13"/>
                  </a:cubicBezTo>
                  <a:cubicBezTo>
                    <a:pt x="6" y="43"/>
                    <a:pt x="13" y="69"/>
                    <a:pt x="22" y="88"/>
                  </a:cubicBezTo>
                  <a:cubicBezTo>
                    <a:pt x="25" y="95"/>
                    <a:pt x="33" y="101"/>
                    <a:pt x="41" y="102"/>
                  </a:cubicBezTo>
                  <a:cubicBezTo>
                    <a:pt x="46" y="102"/>
                    <a:pt x="51" y="102"/>
                    <a:pt x="55" y="102"/>
                  </a:cubicBezTo>
                  <a:cubicBezTo>
                    <a:pt x="60" y="102"/>
                    <a:pt x="65" y="102"/>
                    <a:pt x="70" y="102"/>
                  </a:cubicBezTo>
                  <a:cubicBezTo>
                    <a:pt x="78" y="101"/>
                    <a:pt x="86" y="95"/>
                    <a:pt x="89" y="88"/>
                  </a:cubicBezTo>
                  <a:cubicBezTo>
                    <a:pt x="98" y="69"/>
                    <a:pt x="105" y="43"/>
                    <a:pt x="110" y="13"/>
                  </a:cubicBezTo>
                  <a:cubicBezTo>
                    <a:pt x="111" y="6"/>
                    <a:pt x="106" y="0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2" name="Freeform 35"/>
            <p:cNvSpPr/>
            <p:nvPr/>
          </p:nvSpPr>
          <p:spPr bwMode="auto">
            <a:xfrm>
              <a:off x="5592" y="693"/>
              <a:ext cx="185" cy="160"/>
            </a:xfrm>
            <a:custGeom>
              <a:avLst/>
              <a:gdLst>
                <a:gd name="T0" fmla="*/ 12 w 151"/>
                <a:gd name="T1" fmla="*/ 89 h 131"/>
                <a:gd name="T2" fmla="*/ 15 w 151"/>
                <a:gd name="T3" fmla="*/ 89 h 131"/>
                <a:gd name="T4" fmla="*/ 12 w 151"/>
                <a:gd name="T5" fmla="*/ 93 h 131"/>
                <a:gd name="T6" fmla="*/ 9 w 151"/>
                <a:gd name="T7" fmla="*/ 102 h 131"/>
                <a:gd name="T8" fmla="*/ 9 w 151"/>
                <a:gd name="T9" fmla="*/ 102 h 131"/>
                <a:gd name="T10" fmla="*/ 19 w 151"/>
                <a:gd name="T11" fmla="*/ 103 h 131"/>
                <a:gd name="T12" fmla="*/ 23 w 151"/>
                <a:gd name="T13" fmla="*/ 103 h 131"/>
                <a:gd name="T14" fmla="*/ 22 w 151"/>
                <a:gd name="T15" fmla="*/ 106 h 131"/>
                <a:gd name="T16" fmla="*/ 26 w 151"/>
                <a:gd name="T17" fmla="*/ 119 h 131"/>
                <a:gd name="T18" fmla="*/ 27 w 151"/>
                <a:gd name="T19" fmla="*/ 120 h 131"/>
                <a:gd name="T20" fmla="*/ 37 w 151"/>
                <a:gd name="T21" fmla="*/ 111 h 131"/>
                <a:gd name="T22" fmla="*/ 38 w 151"/>
                <a:gd name="T23" fmla="*/ 99 h 131"/>
                <a:gd name="T24" fmla="*/ 38 w 151"/>
                <a:gd name="T25" fmla="*/ 97 h 131"/>
                <a:gd name="T26" fmla="*/ 41 w 151"/>
                <a:gd name="T27" fmla="*/ 95 h 131"/>
                <a:gd name="T28" fmla="*/ 79 w 151"/>
                <a:gd name="T29" fmla="*/ 72 h 131"/>
                <a:gd name="T30" fmla="*/ 98 w 151"/>
                <a:gd name="T31" fmla="*/ 129 h 131"/>
                <a:gd name="T32" fmla="*/ 102 w 151"/>
                <a:gd name="T33" fmla="*/ 130 h 131"/>
                <a:gd name="T34" fmla="*/ 112 w 151"/>
                <a:gd name="T35" fmla="*/ 121 h 131"/>
                <a:gd name="T36" fmla="*/ 114 w 151"/>
                <a:gd name="T37" fmla="*/ 116 h 131"/>
                <a:gd name="T38" fmla="*/ 103 w 151"/>
                <a:gd name="T39" fmla="*/ 56 h 131"/>
                <a:gd name="T40" fmla="*/ 139 w 151"/>
                <a:gd name="T41" fmla="*/ 31 h 131"/>
                <a:gd name="T42" fmla="*/ 151 w 151"/>
                <a:gd name="T43" fmla="*/ 15 h 131"/>
                <a:gd name="T44" fmla="*/ 150 w 151"/>
                <a:gd name="T45" fmla="*/ 10 h 131"/>
                <a:gd name="T46" fmla="*/ 150 w 151"/>
                <a:gd name="T47" fmla="*/ 10 h 131"/>
                <a:gd name="T48" fmla="*/ 146 w 151"/>
                <a:gd name="T49" fmla="*/ 7 h 131"/>
                <a:gd name="T50" fmla="*/ 127 w 151"/>
                <a:gd name="T51" fmla="*/ 11 h 131"/>
                <a:gd name="T52" fmla="*/ 89 w 151"/>
                <a:gd name="T53" fmla="*/ 34 h 131"/>
                <a:gd name="T54" fmla="*/ 38 w 151"/>
                <a:gd name="T55" fmla="*/ 1 h 131"/>
                <a:gd name="T56" fmla="*/ 33 w 151"/>
                <a:gd name="T57" fmla="*/ 1 h 131"/>
                <a:gd name="T58" fmla="*/ 20 w 151"/>
                <a:gd name="T59" fmla="*/ 7 h 131"/>
                <a:gd name="T60" fmla="*/ 20 w 151"/>
                <a:gd name="T61" fmla="*/ 10 h 131"/>
                <a:gd name="T62" fmla="*/ 65 w 151"/>
                <a:gd name="T63" fmla="*/ 51 h 131"/>
                <a:gd name="T64" fmla="*/ 28 w 151"/>
                <a:gd name="T65" fmla="*/ 76 h 131"/>
                <a:gd name="T66" fmla="*/ 26 w 151"/>
                <a:gd name="T67" fmla="*/ 78 h 131"/>
                <a:gd name="T68" fmla="*/ 24 w 151"/>
                <a:gd name="T69" fmla="*/ 77 h 131"/>
                <a:gd name="T70" fmla="*/ 13 w 151"/>
                <a:gd name="T71" fmla="*/ 74 h 131"/>
                <a:gd name="T72" fmla="*/ 0 w 151"/>
                <a:gd name="T73" fmla="*/ 80 h 131"/>
                <a:gd name="T74" fmla="*/ 1 w 151"/>
                <a:gd name="T75" fmla="*/ 80 h 131"/>
                <a:gd name="T76" fmla="*/ 12 w 151"/>
                <a:gd name="T77" fmla="*/ 8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1" h="131">
                  <a:moveTo>
                    <a:pt x="12" y="89"/>
                  </a:moveTo>
                  <a:cubicBezTo>
                    <a:pt x="13" y="90"/>
                    <a:pt x="14" y="90"/>
                    <a:pt x="15" y="89"/>
                  </a:cubicBezTo>
                  <a:cubicBezTo>
                    <a:pt x="14" y="90"/>
                    <a:pt x="14" y="91"/>
                    <a:pt x="12" y="93"/>
                  </a:cubicBezTo>
                  <a:cubicBezTo>
                    <a:pt x="12" y="93"/>
                    <a:pt x="8" y="100"/>
                    <a:pt x="9" y="102"/>
                  </a:cubicBezTo>
                  <a:cubicBezTo>
                    <a:pt x="9" y="102"/>
                    <a:pt x="9" y="102"/>
                    <a:pt x="9" y="102"/>
                  </a:cubicBezTo>
                  <a:cubicBezTo>
                    <a:pt x="11" y="105"/>
                    <a:pt x="19" y="103"/>
                    <a:pt x="19" y="103"/>
                  </a:cubicBezTo>
                  <a:cubicBezTo>
                    <a:pt x="21" y="103"/>
                    <a:pt x="23" y="103"/>
                    <a:pt x="23" y="103"/>
                  </a:cubicBezTo>
                  <a:cubicBezTo>
                    <a:pt x="23" y="103"/>
                    <a:pt x="22" y="104"/>
                    <a:pt x="22" y="10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7" y="120"/>
                    <a:pt x="27" y="12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8"/>
                    <a:pt x="38" y="97"/>
                    <a:pt x="38" y="97"/>
                  </a:cubicBezTo>
                  <a:cubicBezTo>
                    <a:pt x="38" y="97"/>
                    <a:pt x="41" y="96"/>
                    <a:pt x="41" y="95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9" y="131"/>
                    <a:pt x="100" y="131"/>
                    <a:pt x="102" y="130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113" y="120"/>
                    <a:pt x="114" y="118"/>
                    <a:pt x="114" y="11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46" y="26"/>
                    <a:pt x="151" y="19"/>
                    <a:pt x="151" y="15"/>
                  </a:cubicBezTo>
                  <a:cubicBezTo>
                    <a:pt x="151" y="13"/>
                    <a:pt x="151" y="11"/>
                    <a:pt x="150" y="10"/>
                  </a:cubicBezTo>
                  <a:cubicBezTo>
                    <a:pt x="150" y="10"/>
                    <a:pt x="150" y="10"/>
                    <a:pt x="150" y="10"/>
                  </a:cubicBezTo>
                  <a:cubicBezTo>
                    <a:pt x="149" y="9"/>
                    <a:pt x="147" y="7"/>
                    <a:pt x="146" y="7"/>
                  </a:cubicBezTo>
                  <a:cubicBezTo>
                    <a:pt x="142" y="5"/>
                    <a:pt x="134" y="7"/>
                    <a:pt x="127" y="1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0"/>
                    <a:pt x="34" y="0"/>
                    <a:pt x="33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9"/>
                    <a:pt x="20" y="1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6" y="78"/>
                    <a:pt x="26" y="78"/>
                  </a:cubicBezTo>
                  <a:cubicBezTo>
                    <a:pt x="26" y="78"/>
                    <a:pt x="25" y="78"/>
                    <a:pt x="24" y="77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lnTo>
                    <a:pt x="12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3" name="Freeform 36"/>
            <p:cNvSpPr/>
            <p:nvPr/>
          </p:nvSpPr>
          <p:spPr bwMode="auto">
            <a:xfrm>
              <a:off x="5461" y="825"/>
              <a:ext cx="132" cy="206"/>
            </a:xfrm>
            <a:custGeom>
              <a:avLst/>
              <a:gdLst>
                <a:gd name="T0" fmla="*/ 0 w 108"/>
                <a:gd name="T1" fmla="*/ 168 h 168"/>
                <a:gd name="T2" fmla="*/ 3 w 108"/>
                <a:gd name="T3" fmla="*/ 151 h 168"/>
                <a:gd name="T4" fmla="*/ 4 w 108"/>
                <a:gd name="T5" fmla="*/ 145 h 168"/>
                <a:gd name="T6" fmla="*/ 6 w 108"/>
                <a:gd name="T7" fmla="*/ 137 h 168"/>
                <a:gd name="T8" fmla="*/ 8 w 108"/>
                <a:gd name="T9" fmla="*/ 133 h 168"/>
                <a:gd name="T10" fmla="*/ 11 w 108"/>
                <a:gd name="T11" fmla="*/ 121 h 168"/>
                <a:gd name="T12" fmla="*/ 15 w 108"/>
                <a:gd name="T13" fmla="*/ 113 h 168"/>
                <a:gd name="T14" fmla="*/ 21 w 108"/>
                <a:gd name="T15" fmla="*/ 98 h 168"/>
                <a:gd name="T16" fmla="*/ 26 w 108"/>
                <a:gd name="T17" fmla="*/ 88 h 168"/>
                <a:gd name="T18" fmla="*/ 28 w 108"/>
                <a:gd name="T19" fmla="*/ 85 h 168"/>
                <a:gd name="T20" fmla="*/ 32 w 108"/>
                <a:gd name="T21" fmla="*/ 79 h 168"/>
                <a:gd name="T22" fmla="*/ 36 w 108"/>
                <a:gd name="T23" fmla="*/ 72 h 168"/>
                <a:gd name="T24" fmla="*/ 44 w 108"/>
                <a:gd name="T25" fmla="*/ 60 h 168"/>
                <a:gd name="T26" fmla="*/ 56 w 108"/>
                <a:gd name="T27" fmla="*/ 44 h 168"/>
                <a:gd name="T28" fmla="*/ 64 w 108"/>
                <a:gd name="T29" fmla="*/ 35 h 168"/>
                <a:gd name="T30" fmla="*/ 68 w 108"/>
                <a:gd name="T31" fmla="*/ 31 h 168"/>
                <a:gd name="T32" fmla="*/ 78 w 108"/>
                <a:gd name="T33" fmla="*/ 21 h 168"/>
                <a:gd name="T34" fmla="*/ 90 w 108"/>
                <a:gd name="T35" fmla="*/ 11 h 168"/>
                <a:gd name="T36" fmla="*/ 101 w 108"/>
                <a:gd name="T37" fmla="*/ 2 h 168"/>
                <a:gd name="T38" fmla="*/ 103 w 108"/>
                <a:gd name="T39" fmla="*/ 0 h 168"/>
                <a:gd name="T40" fmla="*/ 108 w 108"/>
                <a:gd name="T41" fmla="*/ 7 h 168"/>
                <a:gd name="T42" fmla="*/ 105 w 108"/>
                <a:gd name="T43" fmla="*/ 9 h 168"/>
                <a:gd name="T44" fmla="*/ 94 w 108"/>
                <a:gd name="T45" fmla="*/ 17 h 168"/>
                <a:gd name="T46" fmla="*/ 94 w 108"/>
                <a:gd name="T47" fmla="*/ 17 h 168"/>
                <a:gd name="T48" fmla="*/ 83 w 108"/>
                <a:gd name="T49" fmla="*/ 27 h 168"/>
                <a:gd name="T50" fmla="*/ 73 w 108"/>
                <a:gd name="T51" fmla="*/ 36 h 168"/>
                <a:gd name="T52" fmla="*/ 61 w 108"/>
                <a:gd name="T53" fmla="*/ 48 h 168"/>
                <a:gd name="T54" fmla="*/ 60 w 108"/>
                <a:gd name="T55" fmla="*/ 48 h 168"/>
                <a:gd name="T56" fmla="*/ 48 w 108"/>
                <a:gd name="T57" fmla="*/ 63 h 168"/>
                <a:gd name="T58" fmla="*/ 40 w 108"/>
                <a:gd name="T59" fmla="*/ 74 h 168"/>
                <a:gd name="T60" fmla="*/ 36 w 108"/>
                <a:gd name="T61" fmla="*/ 80 h 168"/>
                <a:gd name="T62" fmla="*/ 31 w 108"/>
                <a:gd name="T63" fmla="*/ 87 h 168"/>
                <a:gd name="T64" fmla="*/ 29 w 108"/>
                <a:gd name="T65" fmla="*/ 90 h 168"/>
                <a:gd name="T66" fmla="*/ 24 w 108"/>
                <a:gd name="T67" fmla="*/ 100 h 168"/>
                <a:gd name="T68" fmla="*/ 17 w 108"/>
                <a:gd name="T69" fmla="*/ 113 h 168"/>
                <a:gd name="T70" fmla="*/ 13 w 108"/>
                <a:gd name="T71" fmla="*/ 121 h 168"/>
                <a:gd name="T72" fmla="*/ 13 w 108"/>
                <a:gd name="T73" fmla="*/ 122 h 168"/>
                <a:gd name="T74" fmla="*/ 9 w 108"/>
                <a:gd name="T75" fmla="*/ 133 h 168"/>
                <a:gd name="T76" fmla="*/ 8 w 108"/>
                <a:gd name="T77" fmla="*/ 137 h 168"/>
                <a:gd name="T78" fmla="*/ 5 w 108"/>
                <a:gd name="T79" fmla="*/ 146 h 168"/>
                <a:gd name="T80" fmla="*/ 3 w 108"/>
                <a:gd name="T81" fmla="*/ 152 h 168"/>
                <a:gd name="T82" fmla="*/ 0 w 108"/>
                <a:gd name="T8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68">
                  <a:moveTo>
                    <a:pt x="0" y="168"/>
                  </a:moveTo>
                  <a:cubicBezTo>
                    <a:pt x="0" y="162"/>
                    <a:pt x="2" y="157"/>
                    <a:pt x="3" y="151"/>
                  </a:cubicBezTo>
                  <a:cubicBezTo>
                    <a:pt x="3" y="149"/>
                    <a:pt x="4" y="147"/>
                    <a:pt x="4" y="145"/>
                  </a:cubicBezTo>
                  <a:cubicBezTo>
                    <a:pt x="5" y="142"/>
                    <a:pt x="5" y="140"/>
                    <a:pt x="6" y="137"/>
                  </a:cubicBezTo>
                  <a:cubicBezTo>
                    <a:pt x="7" y="136"/>
                    <a:pt x="7" y="134"/>
                    <a:pt x="8" y="133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2" y="118"/>
                    <a:pt x="14" y="116"/>
                    <a:pt x="15" y="113"/>
                  </a:cubicBezTo>
                  <a:cubicBezTo>
                    <a:pt x="17" y="108"/>
                    <a:pt x="19" y="103"/>
                    <a:pt x="21" y="98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7" y="87"/>
                    <a:pt x="27" y="86"/>
                    <a:pt x="28" y="85"/>
                  </a:cubicBezTo>
                  <a:cubicBezTo>
                    <a:pt x="29" y="83"/>
                    <a:pt x="30" y="80"/>
                    <a:pt x="32" y="79"/>
                  </a:cubicBezTo>
                  <a:cubicBezTo>
                    <a:pt x="33" y="76"/>
                    <a:pt x="35" y="74"/>
                    <a:pt x="36" y="72"/>
                  </a:cubicBezTo>
                  <a:cubicBezTo>
                    <a:pt x="39" y="68"/>
                    <a:pt x="41" y="64"/>
                    <a:pt x="44" y="60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1"/>
                    <a:pt x="62" y="38"/>
                    <a:pt x="64" y="35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72" y="27"/>
                    <a:pt x="75" y="24"/>
                    <a:pt x="78" y="2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4" y="7"/>
                    <a:pt x="98" y="5"/>
                    <a:pt x="101" y="2"/>
                  </a:cubicBezTo>
                  <a:cubicBezTo>
                    <a:pt x="102" y="2"/>
                    <a:pt x="103" y="1"/>
                    <a:pt x="103" y="0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7" y="8"/>
                    <a:pt x="106" y="9"/>
                    <a:pt x="105" y="9"/>
                  </a:cubicBezTo>
                  <a:cubicBezTo>
                    <a:pt x="102" y="11"/>
                    <a:pt x="99" y="14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0" y="29"/>
                    <a:pt x="76" y="32"/>
                    <a:pt x="73" y="36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5" y="66"/>
                    <a:pt x="42" y="70"/>
                    <a:pt x="40" y="74"/>
                  </a:cubicBezTo>
                  <a:cubicBezTo>
                    <a:pt x="39" y="76"/>
                    <a:pt x="37" y="78"/>
                    <a:pt x="36" y="80"/>
                  </a:cubicBezTo>
                  <a:cubicBezTo>
                    <a:pt x="34" y="82"/>
                    <a:pt x="32" y="85"/>
                    <a:pt x="31" y="87"/>
                  </a:cubicBezTo>
                  <a:cubicBezTo>
                    <a:pt x="30" y="88"/>
                    <a:pt x="30" y="89"/>
                    <a:pt x="29" y="9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1" y="104"/>
                    <a:pt x="19" y="109"/>
                    <a:pt x="17" y="113"/>
                  </a:cubicBezTo>
                  <a:cubicBezTo>
                    <a:pt x="16" y="116"/>
                    <a:pt x="15" y="119"/>
                    <a:pt x="13" y="121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5"/>
                    <a:pt x="8" y="136"/>
                    <a:pt x="8" y="137"/>
                  </a:cubicBezTo>
                  <a:cubicBezTo>
                    <a:pt x="7" y="140"/>
                    <a:pt x="6" y="143"/>
                    <a:pt x="5" y="146"/>
                  </a:cubicBezTo>
                  <a:cubicBezTo>
                    <a:pt x="4" y="148"/>
                    <a:pt x="4" y="150"/>
                    <a:pt x="3" y="152"/>
                  </a:cubicBezTo>
                  <a:cubicBezTo>
                    <a:pt x="2" y="157"/>
                    <a:pt x="1" y="162"/>
                    <a:pt x="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4" name="Freeform 37"/>
            <p:cNvSpPr>
              <a:spLocks noEditPoints="1"/>
            </p:cNvSpPr>
            <p:nvPr/>
          </p:nvSpPr>
          <p:spPr bwMode="auto">
            <a:xfrm>
              <a:off x="5449" y="812"/>
              <a:ext cx="305" cy="486"/>
            </a:xfrm>
            <a:custGeom>
              <a:avLst/>
              <a:gdLst>
                <a:gd name="T0" fmla="*/ 110 w 249"/>
                <a:gd name="T1" fmla="*/ 4 h 397"/>
                <a:gd name="T2" fmla="*/ 84 w 249"/>
                <a:gd name="T3" fmla="*/ 25 h 397"/>
                <a:gd name="T4" fmla="*/ 60 w 249"/>
                <a:gd name="T5" fmla="*/ 50 h 397"/>
                <a:gd name="T6" fmla="*/ 35 w 249"/>
                <a:gd name="T7" fmla="*/ 85 h 397"/>
                <a:gd name="T8" fmla="*/ 24 w 249"/>
                <a:gd name="T9" fmla="*/ 106 h 397"/>
                <a:gd name="T10" fmla="*/ 10 w 249"/>
                <a:gd name="T11" fmla="*/ 142 h 397"/>
                <a:gd name="T12" fmla="*/ 2 w 249"/>
                <a:gd name="T13" fmla="*/ 181 h 397"/>
                <a:gd name="T14" fmla="*/ 0 w 249"/>
                <a:gd name="T15" fmla="*/ 209 h 397"/>
                <a:gd name="T16" fmla="*/ 1 w 249"/>
                <a:gd name="T17" fmla="*/ 223 h 397"/>
                <a:gd name="T18" fmla="*/ 5 w 249"/>
                <a:gd name="T19" fmla="*/ 251 h 397"/>
                <a:gd name="T20" fmla="*/ 9 w 249"/>
                <a:gd name="T21" fmla="*/ 265 h 397"/>
                <a:gd name="T22" fmla="*/ 19 w 249"/>
                <a:gd name="T23" fmla="*/ 291 h 397"/>
                <a:gd name="T24" fmla="*/ 34 w 249"/>
                <a:gd name="T25" fmla="*/ 316 h 397"/>
                <a:gd name="T26" fmla="*/ 51 w 249"/>
                <a:gd name="T27" fmla="*/ 337 h 397"/>
                <a:gd name="T28" fmla="*/ 114 w 249"/>
                <a:gd name="T29" fmla="*/ 380 h 397"/>
                <a:gd name="T30" fmla="*/ 177 w 249"/>
                <a:gd name="T31" fmla="*/ 396 h 397"/>
                <a:gd name="T32" fmla="*/ 195 w 249"/>
                <a:gd name="T33" fmla="*/ 397 h 397"/>
                <a:gd name="T34" fmla="*/ 203 w 249"/>
                <a:gd name="T35" fmla="*/ 397 h 397"/>
                <a:gd name="T36" fmla="*/ 218 w 249"/>
                <a:gd name="T37" fmla="*/ 396 h 397"/>
                <a:gd name="T38" fmla="*/ 235 w 249"/>
                <a:gd name="T39" fmla="*/ 394 h 397"/>
                <a:gd name="T40" fmla="*/ 249 w 249"/>
                <a:gd name="T41" fmla="*/ 391 h 397"/>
                <a:gd name="T42" fmla="*/ 235 w 249"/>
                <a:gd name="T43" fmla="*/ 393 h 397"/>
                <a:gd name="T44" fmla="*/ 218 w 249"/>
                <a:gd name="T45" fmla="*/ 395 h 397"/>
                <a:gd name="T46" fmla="*/ 203 w 249"/>
                <a:gd name="T47" fmla="*/ 395 h 397"/>
                <a:gd name="T48" fmla="*/ 187 w 249"/>
                <a:gd name="T49" fmla="*/ 394 h 397"/>
                <a:gd name="T50" fmla="*/ 158 w 249"/>
                <a:gd name="T51" fmla="*/ 389 h 397"/>
                <a:gd name="T52" fmla="*/ 76 w 249"/>
                <a:gd name="T53" fmla="*/ 349 h 397"/>
                <a:gd name="T54" fmla="*/ 50 w 249"/>
                <a:gd name="T55" fmla="*/ 321 h 397"/>
                <a:gd name="T56" fmla="*/ 21 w 249"/>
                <a:gd name="T57" fmla="*/ 261 h 397"/>
                <a:gd name="T58" fmla="*/ 18 w 249"/>
                <a:gd name="T59" fmla="*/ 248 h 397"/>
                <a:gd name="T60" fmla="*/ 15 w 249"/>
                <a:gd name="T61" fmla="*/ 222 h 397"/>
                <a:gd name="T62" fmla="*/ 15 w 249"/>
                <a:gd name="T63" fmla="*/ 209 h 397"/>
                <a:gd name="T64" fmla="*/ 17 w 249"/>
                <a:gd name="T65" fmla="*/ 183 h 397"/>
                <a:gd name="T66" fmla="*/ 27 w 249"/>
                <a:gd name="T67" fmla="*/ 147 h 397"/>
                <a:gd name="T68" fmla="*/ 41 w 249"/>
                <a:gd name="T69" fmla="*/ 115 h 397"/>
                <a:gd name="T70" fmla="*/ 52 w 249"/>
                <a:gd name="T71" fmla="*/ 96 h 397"/>
                <a:gd name="T72" fmla="*/ 76 w 249"/>
                <a:gd name="T73" fmla="*/ 64 h 397"/>
                <a:gd name="T74" fmla="*/ 99 w 249"/>
                <a:gd name="T75" fmla="*/ 43 h 397"/>
                <a:gd name="T76" fmla="*/ 124 w 249"/>
                <a:gd name="T77" fmla="*/ 24 h 397"/>
                <a:gd name="T78" fmla="*/ 115 w 249"/>
                <a:gd name="T79" fmla="*/ 0 h 397"/>
                <a:gd name="T80" fmla="*/ 249 w 249"/>
                <a:gd name="T81" fmla="*/ 39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397">
                  <a:moveTo>
                    <a:pt x="115" y="0"/>
                  </a:moveTo>
                  <a:cubicBezTo>
                    <a:pt x="115" y="0"/>
                    <a:pt x="113" y="1"/>
                    <a:pt x="110" y="4"/>
                  </a:cubicBezTo>
                  <a:cubicBezTo>
                    <a:pt x="106" y="7"/>
                    <a:pt x="101" y="10"/>
                    <a:pt x="95" y="15"/>
                  </a:cubicBezTo>
                  <a:cubicBezTo>
                    <a:pt x="92" y="18"/>
                    <a:pt x="88" y="22"/>
                    <a:pt x="84" y="25"/>
                  </a:cubicBezTo>
                  <a:cubicBezTo>
                    <a:pt x="81" y="28"/>
                    <a:pt x="76" y="32"/>
                    <a:pt x="73" y="36"/>
                  </a:cubicBezTo>
                  <a:cubicBezTo>
                    <a:pt x="69" y="41"/>
                    <a:pt x="64" y="45"/>
                    <a:pt x="60" y="50"/>
                  </a:cubicBezTo>
                  <a:cubicBezTo>
                    <a:pt x="56" y="55"/>
                    <a:pt x="52" y="61"/>
                    <a:pt x="47" y="66"/>
                  </a:cubicBezTo>
                  <a:cubicBezTo>
                    <a:pt x="43" y="72"/>
                    <a:pt x="39" y="79"/>
                    <a:pt x="35" y="85"/>
                  </a:cubicBezTo>
                  <a:cubicBezTo>
                    <a:pt x="33" y="88"/>
                    <a:pt x="31" y="92"/>
                    <a:pt x="29" y="95"/>
                  </a:cubicBezTo>
                  <a:cubicBezTo>
                    <a:pt x="27" y="99"/>
                    <a:pt x="26" y="102"/>
                    <a:pt x="24" y="106"/>
                  </a:cubicBezTo>
                  <a:cubicBezTo>
                    <a:pt x="20" y="113"/>
                    <a:pt x="17" y="121"/>
                    <a:pt x="14" y="129"/>
                  </a:cubicBezTo>
                  <a:cubicBezTo>
                    <a:pt x="13" y="133"/>
                    <a:pt x="11" y="137"/>
                    <a:pt x="10" y="142"/>
                  </a:cubicBezTo>
                  <a:cubicBezTo>
                    <a:pt x="9" y="146"/>
                    <a:pt x="7" y="150"/>
                    <a:pt x="6" y="154"/>
                  </a:cubicBezTo>
                  <a:cubicBezTo>
                    <a:pt x="5" y="163"/>
                    <a:pt x="2" y="172"/>
                    <a:pt x="2" y="181"/>
                  </a:cubicBezTo>
                  <a:cubicBezTo>
                    <a:pt x="1" y="186"/>
                    <a:pt x="0" y="190"/>
                    <a:pt x="0" y="195"/>
                  </a:cubicBezTo>
                  <a:cubicBezTo>
                    <a:pt x="0" y="200"/>
                    <a:pt x="0" y="204"/>
                    <a:pt x="0" y="209"/>
                  </a:cubicBezTo>
                  <a:cubicBezTo>
                    <a:pt x="0" y="211"/>
                    <a:pt x="0" y="214"/>
                    <a:pt x="0" y="216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8"/>
                    <a:pt x="2" y="232"/>
                    <a:pt x="2" y="237"/>
                  </a:cubicBezTo>
                  <a:cubicBezTo>
                    <a:pt x="5" y="251"/>
                    <a:pt x="5" y="251"/>
                    <a:pt x="5" y="251"/>
                  </a:cubicBezTo>
                  <a:cubicBezTo>
                    <a:pt x="6" y="253"/>
                    <a:pt x="6" y="256"/>
                    <a:pt x="7" y="258"/>
                  </a:cubicBezTo>
                  <a:cubicBezTo>
                    <a:pt x="9" y="265"/>
                    <a:pt x="9" y="265"/>
                    <a:pt x="9" y="265"/>
                  </a:cubicBezTo>
                  <a:cubicBezTo>
                    <a:pt x="11" y="269"/>
                    <a:pt x="12" y="274"/>
                    <a:pt x="14" y="278"/>
                  </a:cubicBezTo>
                  <a:cubicBezTo>
                    <a:pt x="19" y="291"/>
                    <a:pt x="19" y="291"/>
                    <a:pt x="19" y="291"/>
                  </a:cubicBezTo>
                  <a:cubicBezTo>
                    <a:pt x="21" y="296"/>
                    <a:pt x="24" y="299"/>
                    <a:pt x="26" y="303"/>
                  </a:cubicBezTo>
                  <a:cubicBezTo>
                    <a:pt x="29" y="308"/>
                    <a:pt x="31" y="311"/>
                    <a:pt x="34" y="316"/>
                  </a:cubicBezTo>
                  <a:cubicBezTo>
                    <a:pt x="36" y="319"/>
                    <a:pt x="39" y="323"/>
                    <a:pt x="42" y="326"/>
                  </a:cubicBezTo>
                  <a:cubicBezTo>
                    <a:pt x="45" y="330"/>
                    <a:pt x="48" y="333"/>
                    <a:pt x="51" y="337"/>
                  </a:cubicBezTo>
                  <a:cubicBezTo>
                    <a:pt x="57" y="343"/>
                    <a:pt x="64" y="349"/>
                    <a:pt x="71" y="355"/>
                  </a:cubicBezTo>
                  <a:cubicBezTo>
                    <a:pt x="85" y="365"/>
                    <a:pt x="100" y="374"/>
                    <a:pt x="114" y="380"/>
                  </a:cubicBezTo>
                  <a:cubicBezTo>
                    <a:pt x="129" y="386"/>
                    <a:pt x="144" y="390"/>
                    <a:pt x="157" y="393"/>
                  </a:cubicBezTo>
                  <a:cubicBezTo>
                    <a:pt x="164" y="394"/>
                    <a:pt x="171" y="395"/>
                    <a:pt x="177" y="396"/>
                  </a:cubicBezTo>
                  <a:cubicBezTo>
                    <a:pt x="180" y="396"/>
                    <a:pt x="183" y="396"/>
                    <a:pt x="186" y="396"/>
                  </a:cubicBezTo>
                  <a:cubicBezTo>
                    <a:pt x="189" y="396"/>
                    <a:pt x="192" y="396"/>
                    <a:pt x="195" y="397"/>
                  </a:cubicBezTo>
                  <a:cubicBezTo>
                    <a:pt x="197" y="397"/>
                    <a:pt x="199" y="397"/>
                    <a:pt x="202" y="397"/>
                  </a:cubicBezTo>
                  <a:cubicBezTo>
                    <a:pt x="202" y="397"/>
                    <a:pt x="203" y="397"/>
                    <a:pt x="203" y="397"/>
                  </a:cubicBezTo>
                  <a:cubicBezTo>
                    <a:pt x="206" y="397"/>
                    <a:pt x="208" y="396"/>
                    <a:pt x="211" y="396"/>
                  </a:cubicBezTo>
                  <a:cubicBezTo>
                    <a:pt x="213" y="396"/>
                    <a:pt x="216" y="396"/>
                    <a:pt x="218" y="396"/>
                  </a:cubicBezTo>
                  <a:cubicBezTo>
                    <a:pt x="220" y="396"/>
                    <a:pt x="222" y="395"/>
                    <a:pt x="224" y="395"/>
                  </a:cubicBezTo>
                  <a:cubicBezTo>
                    <a:pt x="228" y="395"/>
                    <a:pt x="232" y="395"/>
                    <a:pt x="235" y="394"/>
                  </a:cubicBezTo>
                  <a:cubicBezTo>
                    <a:pt x="238" y="393"/>
                    <a:pt x="240" y="393"/>
                    <a:pt x="243" y="393"/>
                  </a:cubicBezTo>
                  <a:cubicBezTo>
                    <a:pt x="247" y="392"/>
                    <a:pt x="249" y="391"/>
                    <a:pt x="249" y="391"/>
                  </a:cubicBezTo>
                  <a:cubicBezTo>
                    <a:pt x="249" y="391"/>
                    <a:pt x="247" y="392"/>
                    <a:pt x="243" y="392"/>
                  </a:cubicBezTo>
                  <a:cubicBezTo>
                    <a:pt x="240" y="393"/>
                    <a:pt x="238" y="393"/>
                    <a:pt x="235" y="393"/>
                  </a:cubicBezTo>
                  <a:cubicBezTo>
                    <a:pt x="232" y="394"/>
                    <a:pt x="228" y="394"/>
                    <a:pt x="224" y="394"/>
                  </a:cubicBezTo>
                  <a:cubicBezTo>
                    <a:pt x="222" y="394"/>
                    <a:pt x="220" y="394"/>
                    <a:pt x="218" y="395"/>
                  </a:cubicBezTo>
                  <a:cubicBezTo>
                    <a:pt x="216" y="395"/>
                    <a:pt x="213" y="395"/>
                    <a:pt x="211" y="395"/>
                  </a:cubicBezTo>
                  <a:cubicBezTo>
                    <a:pt x="208" y="395"/>
                    <a:pt x="206" y="395"/>
                    <a:pt x="203" y="395"/>
                  </a:cubicBezTo>
                  <a:cubicBezTo>
                    <a:pt x="201" y="395"/>
                    <a:pt x="198" y="394"/>
                    <a:pt x="195" y="394"/>
                  </a:cubicBezTo>
                  <a:cubicBezTo>
                    <a:pt x="192" y="394"/>
                    <a:pt x="190" y="394"/>
                    <a:pt x="187" y="394"/>
                  </a:cubicBezTo>
                  <a:cubicBezTo>
                    <a:pt x="184" y="393"/>
                    <a:pt x="181" y="393"/>
                    <a:pt x="178" y="393"/>
                  </a:cubicBezTo>
                  <a:cubicBezTo>
                    <a:pt x="171" y="392"/>
                    <a:pt x="165" y="390"/>
                    <a:pt x="158" y="389"/>
                  </a:cubicBezTo>
                  <a:cubicBezTo>
                    <a:pt x="145" y="386"/>
                    <a:pt x="131" y="381"/>
                    <a:pt x="117" y="375"/>
                  </a:cubicBezTo>
                  <a:cubicBezTo>
                    <a:pt x="103" y="368"/>
                    <a:pt x="89" y="359"/>
                    <a:pt x="76" y="349"/>
                  </a:cubicBezTo>
                  <a:cubicBezTo>
                    <a:pt x="69" y="343"/>
                    <a:pt x="63" y="337"/>
                    <a:pt x="58" y="331"/>
                  </a:cubicBezTo>
                  <a:cubicBezTo>
                    <a:pt x="55" y="327"/>
                    <a:pt x="52" y="324"/>
                    <a:pt x="50" y="321"/>
                  </a:cubicBezTo>
                  <a:cubicBezTo>
                    <a:pt x="47" y="317"/>
                    <a:pt x="44" y="313"/>
                    <a:pt x="42" y="310"/>
                  </a:cubicBezTo>
                  <a:cubicBezTo>
                    <a:pt x="33" y="295"/>
                    <a:pt x="25" y="279"/>
                    <a:pt x="21" y="261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18" y="253"/>
                    <a:pt x="18" y="251"/>
                    <a:pt x="18" y="248"/>
                  </a:cubicBezTo>
                  <a:cubicBezTo>
                    <a:pt x="16" y="235"/>
                    <a:pt x="16" y="235"/>
                    <a:pt x="16" y="235"/>
                  </a:cubicBezTo>
                  <a:cubicBezTo>
                    <a:pt x="15" y="231"/>
                    <a:pt x="15" y="226"/>
                    <a:pt x="15" y="222"/>
                  </a:cubicBezTo>
                  <a:cubicBezTo>
                    <a:pt x="15" y="216"/>
                    <a:pt x="15" y="216"/>
                    <a:pt x="15" y="216"/>
                  </a:cubicBezTo>
                  <a:cubicBezTo>
                    <a:pt x="15" y="213"/>
                    <a:pt x="15" y="211"/>
                    <a:pt x="15" y="209"/>
                  </a:cubicBezTo>
                  <a:cubicBezTo>
                    <a:pt x="15" y="205"/>
                    <a:pt x="15" y="200"/>
                    <a:pt x="16" y="196"/>
                  </a:cubicBezTo>
                  <a:cubicBezTo>
                    <a:pt x="16" y="192"/>
                    <a:pt x="17" y="188"/>
                    <a:pt x="17" y="183"/>
                  </a:cubicBezTo>
                  <a:cubicBezTo>
                    <a:pt x="18" y="175"/>
                    <a:pt x="21" y="167"/>
                    <a:pt x="23" y="159"/>
                  </a:cubicBezTo>
                  <a:cubicBezTo>
                    <a:pt x="24" y="155"/>
                    <a:pt x="25" y="151"/>
                    <a:pt x="27" y="147"/>
                  </a:cubicBezTo>
                  <a:cubicBezTo>
                    <a:pt x="28" y="143"/>
                    <a:pt x="29" y="139"/>
                    <a:pt x="31" y="136"/>
                  </a:cubicBezTo>
                  <a:cubicBezTo>
                    <a:pt x="34" y="128"/>
                    <a:pt x="37" y="121"/>
                    <a:pt x="41" y="115"/>
                  </a:cubicBezTo>
                  <a:cubicBezTo>
                    <a:pt x="43" y="111"/>
                    <a:pt x="44" y="108"/>
                    <a:pt x="46" y="105"/>
                  </a:cubicBezTo>
                  <a:cubicBezTo>
                    <a:pt x="48" y="102"/>
                    <a:pt x="50" y="99"/>
                    <a:pt x="52" y="96"/>
                  </a:cubicBezTo>
                  <a:cubicBezTo>
                    <a:pt x="56" y="90"/>
                    <a:pt x="60" y="84"/>
                    <a:pt x="64" y="79"/>
                  </a:cubicBezTo>
                  <a:cubicBezTo>
                    <a:pt x="68" y="74"/>
                    <a:pt x="72" y="69"/>
                    <a:pt x="76" y="64"/>
                  </a:cubicBezTo>
                  <a:cubicBezTo>
                    <a:pt x="81" y="60"/>
                    <a:pt x="85" y="56"/>
                    <a:pt x="88" y="52"/>
                  </a:cubicBezTo>
                  <a:cubicBezTo>
                    <a:pt x="92" y="48"/>
                    <a:pt x="96" y="45"/>
                    <a:pt x="99" y="43"/>
                  </a:cubicBezTo>
                  <a:cubicBezTo>
                    <a:pt x="103" y="40"/>
                    <a:pt x="106" y="37"/>
                    <a:pt x="109" y="35"/>
                  </a:cubicBezTo>
                  <a:cubicBezTo>
                    <a:pt x="115" y="30"/>
                    <a:pt x="121" y="26"/>
                    <a:pt x="124" y="24"/>
                  </a:cubicBezTo>
                  <a:cubicBezTo>
                    <a:pt x="128" y="21"/>
                    <a:pt x="130" y="20"/>
                    <a:pt x="130" y="20"/>
                  </a:cubicBezTo>
                  <a:cubicBezTo>
                    <a:pt x="115" y="0"/>
                    <a:pt x="115" y="0"/>
                    <a:pt x="115" y="0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391"/>
                    <a:pt x="249" y="3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5" name="Group 17"/>
          <p:cNvGrpSpPr>
            <a:grpSpLocks noChangeAspect="1"/>
          </p:cNvGrpSpPr>
          <p:nvPr/>
        </p:nvGrpSpPr>
        <p:grpSpPr bwMode="auto">
          <a:xfrm>
            <a:off x="4342013" y="5510494"/>
            <a:ext cx="593874" cy="664159"/>
            <a:chOff x="4364" y="2236"/>
            <a:chExt cx="1428" cy="1597"/>
          </a:xfrm>
          <a:solidFill>
            <a:srgbClr val="FB710F">
              <a:alpha val="55000"/>
            </a:srgbClr>
          </a:solidFill>
        </p:grpSpPr>
        <p:sp>
          <p:nvSpPr>
            <p:cNvPr id="196" name="Freeform 18"/>
            <p:cNvSpPr>
              <a:spLocks noEditPoints="1"/>
            </p:cNvSpPr>
            <p:nvPr/>
          </p:nvSpPr>
          <p:spPr bwMode="auto">
            <a:xfrm>
              <a:off x="4752" y="2976"/>
              <a:ext cx="653" cy="857"/>
            </a:xfrm>
            <a:custGeom>
              <a:avLst/>
              <a:gdLst>
                <a:gd name="T0" fmla="*/ 666 w 782"/>
                <a:gd name="T1" fmla="*/ 613 h 1027"/>
                <a:gd name="T2" fmla="*/ 781 w 782"/>
                <a:gd name="T3" fmla="*/ 360 h 1027"/>
                <a:gd name="T4" fmla="*/ 777 w 782"/>
                <a:gd name="T5" fmla="*/ 329 h 1027"/>
                <a:gd name="T6" fmla="*/ 571 w 782"/>
                <a:gd name="T7" fmla="*/ 68 h 1027"/>
                <a:gd name="T8" fmla="*/ 489 w 782"/>
                <a:gd name="T9" fmla="*/ 30 h 1027"/>
                <a:gd name="T10" fmla="*/ 453 w 782"/>
                <a:gd name="T11" fmla="*/ 0 h 1027"/>
                <a:gd name="T12" fmla="*/ 398 w 782"/>
                <a:gd name="T13" fmla="*/ 54 h 1027"/>
                <a:gd name="T14" fmla="*/ 452 w 782"/>
                <a:gd name="T15" fmla="*/ 413 h 1027"/>
                <a:gd name="T16" fmla="*/ 451 w 782"/>
                <a:gd name="T17" fmla="*/ 416 h 1027"/>
                <a:gd name="T18" fmla="*/ 395 w 782"/>
                <a:gd name="T19" fmla="*/ 492 h 1027"/>
                <a:gd name="T20" fmla="*/ 392 w 782"/>
                <a:gd name="T21" fmla="*/ 494 h 1027"/>
                <a:gd name="T22" fmla="*/ 388 w 782"/>
                <a:gd name="T23" fmla="*/ 492 h 1027"/>
                <a:gd name="T24" fmla="*/ 332 w 782"/>
                <a:gd name="T25" fmla="*/ 416 h 1027"/>
                <a:gd name="T26" fmla="*/ 331 w 782"/>
                <a:gd name="T27" fmla="*/ 413 h 1027"/>
                <a:gd name="T28" fmla="*/ 385 w 782"/>
                <a:gd name="T29" fmla="*/ 54 h 1027"/>
                <a:gd name="T30" fmla="*/ 331 w 782"/>
                <a:gd name="T31" fmla="*/ 0 h 1027"/>
                <a:gd name="T32" fmla="*/ 295 w 782"/>
                <a:gd name="T33" fmla="*/ 30 h 1027"/>
                <a:gd name="T34" fmla="*/ 211 w 782"/>
                <a:gd name="T35" fmla="*/ 68 h 1027"/>
                <a:gd name="T36" fmla="*/ 5 w 782"/>
                <a:gd name="T37" fmla="*/ 330 h 1027"/>
                <a:gd name="T38" fmla="*/ 1 w 782"/>
                <a:gd name="T39" fmla="*/ 361 h 1027"/>
                <a:gd name="T40" fmla="*/ 116 w 782"/>
                <a:gd name="T41" fmla="*/ 613 h 1027"/>
                <a:gd name="T42" fmla="*/ 169 w 782"/>
                <a:gd name="T43" fmla="*/ 642 h 1027"/>
                <a:gd name="T44" fmla="*/ 201 w 782"/>
                <a:gd name="T45" fmla="*/ 634 h 1027"/>
                <a:gd name="T46" fmla="*/ 224 w 782"/>
                <a:gd name="T47" fmla="*/ 676 h 1027"/>
                <a:gd name="T48" fmla="*/ 224 w 782"/>
                <a:gd name="T49" fmla="*/ 1027 h 1027"/>
                <a:gd name="T50" fmla="*/ 376 w 782"/>
                <a:gd name="T51" fmla="*/ 1027 h 1027"/>
                <a:gd name="T52" fmla="*/ 376 w 782"/>
                <a:gd name="T53" fmla="*/ 756 h 1027"/>
                <a:gd name="T54" fmla="*/ 392 w 782"/>
                <a:gd name="T55" fmla="*/ 757 h 1027"/>
                <a:gd name="T56" fmla="*/ 408 w 782"/>
                <a:gd name="T57" fmla="*/ 756 h 1027"/>
                <a:gd name="T58" fmla="*/ 408 w 782"/>
                <a:gd name="T59" fmla="*/ 1027 h 1027"/>
                <a:gd name="T60" fmla="*/ 559 w 782"/>
                <a:gd name="T61" fmla="*/ 1027 h 1027"/>
                <a:gd name="T62" fmla="*/ 559 w 782"/>
                <a:gd name="T63" fmla="*/ 676 h 1027"/>
                <a:gd name="T64" fmla="*/ 582 w 782"/>
                <a:gd name="T65" fmla="*/ 634 h 1027"/>
                <a:gd name="T66" fmla="*/ 613 w 782"/>
                <a:gd name="T67" fmla="*/ 642 h 1027"/>
                <a:gd name="T68" fmla="*/ 666 w 782"/>
                <a:gd name="T69" fmla="*/ 613 h 1027"/>
                <a:gd name="T70" fmla="*/ 129 w 782"/>
                <a:gd name="T71" fmla="*/ 359 h 1027"/>
                <a:gd name="T72" fmla="*/ 193 w 782"/>
                <a:gd name="T73" fmla="*/ 254 h 1027"/>
                <a:gd name="T74" fmla="*/ 193 w 782"/>
                <a:gd name="T75" fmla="*/ 497 h 1027"/>
                <a:gd name="T76" fmla="*/ 129 w 782"/>
                <a:gd name="T77" fmla="*/ 359 h 1027"/>
                <a:gd name="T78" fmla="*/ 591 w 782"/>
                <a:gd name="T79" fmla="*/ 494 h 1027"/>
                <a:gd name="T80" fmla="*/ 591 w 782"/>
                <a:gd name="T81" fmla="*/ 256 h 1027"/>
                <a:gd name="T82" fmla="*/ 653 w 782"/>
                <a:gd name="T83" fmla="*/ 359 h 1027"/>
                <a:gd name="T84" fmla="*/ 591 w 782"/>
                <a:gd name="T85" fmla="*/ 494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2" h="1027">
                  <a:moveTo>
                    <a:pt x="666" y="613"/>
                  </a:moveTo>
                  <a:cubicBezTo>
                    <a:pt x="683" y="586"/>
                    <a:pt x="770" y="446"/>
                    <a:pt x="781" y="360"/>
                  </a:cubicBezTo>
                  <a:cubicBezTo>
                    <a:pt x="782" y="350"/>
                    <a:pt x="781" y="339"/>
                    <a:pt x="777" y="329"/>
                  </a:cubicBezTo>
                  <a:cubicBezTo>
                    <a:pt x="765" y="298"/>
                    <a:pt x="676" y="119"/>
                    <a:pt x="571" y="68"/>
                  </a:cubicBezTo>
                  <a:cubicBezTo>
                    <a:pt x="571" y="68"/>
                    <a:pt x="489" y="30"/>
                    <a:pt x="489" y="3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398" y="54"/>
                    <a:pt x="398" y="54"/>
                    <a:pt x="398" y="54"/>
                  </a:cubicBezTo>
                  <a:cubicBezTo>
                    <a:pt x="452" y="413"/>
                    <a:pt x="452" y="413"/>
                    <a:pt x="452" y="413"/>
                  </a:cubicBezTo>
                  <a:cubicBezTo>
                    <a:pt x="452" y="414"/>
                    <a:pt x="452" y="415"/>
                    <a:pt x="451" y="416"/>
                  </a:cubicBezTo>
                  <a:cubicBezTo>
                    <a:pt x="395" y="492"/>
                    <a:pt x="395" y="492"/>
                    <a:pt x="395" y="492"/>
                  </a:cubicBezTo>
                  <a:cubicBezTo>
                    <a:pt x="395" y="494"/>
                    <a:pt x="393" y="494"/>
                    <a:pt x="392" y="494"/>
                  </a:cubicBezTo>
                  <a:cubicBezTo>
                    <a:pt x="390" y="494"/>
                    <a:pt x="389" y="494"/>
                    <a:pt x="388" y="492"/>
                  </a:cubicBezTo>
                  <a:cubicBezTo>
                    <a:pt x="332" y="416"/>
                    <a:pt x="332" y="416"/>
                    <a:pt x="332" y="416"/>
                  </a:cubicBezTo>
                  <a:cubicBezTo>
                    <a:pt x="332" y="415"/>
                    <a:pt x="331" y="414"/>
                    <a:pt x="331" y="413"/>
                  </a:cubicBezTo>
                  <a:cubicBezTo>
                    <a:pt x="385" y="54"/>
                    <a:pt x="385" y="54"/>
                    <a:pt x="385" y="54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295" y="30"/>
                    <a:pt x="295" y="30"/>
                    <a:pt x="295" y="30"/>
                  </a:cubicBezTo>
                  <a:cubicBezTo>
                    <a:pt x="295" y="30"/>
                    <a:pt x="213" y="67"/>
                    <a:pt x="211" y="68"/>
                  </a:cubicBezTo>
                  <a:cubicBezTo>
                    <a:pt x="106" y="119"/>
                    <a:pt x="17" y="299"/>
                    <a:pt x="5" y="330"/>
                  </a:cubicBezTo>
                  <a:cubicBezTo>
                    <a:pt x="1" y="339"/>
                    <a:pt x="0" y="350"/>
                    <a:pt x="1" y="361"/>
                  </a:cubicBezTo>
                  <a:cubicBezTo>
                    <a:pt x="12" y="446"/>
                    <a:pt x="99" y="586"/>
                    <a:pt x="116" y="613"/>
                  </a:cubicBezTo>
                  <a:cubicBezTo>
                    <a:pt x="128" y="632"/>
                    <a:pt x="148" y="642"/>
                    <a:pt x="169" y="642"/>
                  </a:cubicBezTo>
                  <a:cubicBezTo>
                    <a:pt x="180" y="642"/>
                    <a:pt x="191" y="640"/>
                    <a:pt x="201" y="634"/>
                  </a:cubicBezTo>
                  <a:cubicBezTo>
                    <a:pt x="207" y="649"/>
                    <a:pt x="215" y="663"/>
                    <a:pt x="224" y="676"/>
                  </a:cubicBezTo>
                  <a:cubicBezTo>
                    <a:pt x="224" y="1027"/>
                    <a:pt x="224" y="1027"/>
                    <a:pt x="224" y="1027"/>
                  </a:cubicBezTo>
                  <a:cubicBezTo>
                    <a:pt x="376" y="1027"/>
                    <a:pt x="376" y="1027"/>
                    <a:pt x="376" y="1027"/>
                  </a:cubicBezTo>
                  <a:cubicBezTo>
                    <a:pt x="376" y="756"/>
                    <a:pt x="376" y="756"/>
                    <a:pt x="376" y="756"/>
                  </a:cubicBezTo>
                  <a:cubicBezTo>
                    <a:pt x="381" y="757"/>
                    <a:pt x="386" y="757"/>
                    <a:pt x="392" y="757"/>
                  </a:cubicBezTo>
                  <a:cubicBezTo>
                    <a:pt x="397" y="757"/>
                    <a:pt x="402" y="757"/>
                    <a:pt x="408" y="756"/>
                  </a:cubicBezTo>
                  <a:cubicBezTo>
                    <a:pt x="408" y="1027"/>
                    <a:pt x="408" y="1027"/>
                    <a:pt x="408" y="1027"/>
                  </a:cubicBezTo>
                  <a:cubicBezTo>
                    <a:pt x="559" y="1027"/>
                    <a:pt x="559" y="1027"/>
                    <a:pt x="559" y="1027"/>
                  </a:cubicBezTo>
                  <a:cubicBezTo>
                    <a:pt x="559" y="676"/>
                    <a:pt x="559" y="676"/>
                    <a:pt x="559" y="676"/>
                  </a:cubicBezTo>
                  <a:cubicBezTo>
                    <a:pt x="569" y="663"/>
                    <a:pt x="577" y="649"/>
                    <a:pt x="582" y="634"/>
                  </a:cubicBezTo>
                  <a:cubicBezTo>
                    <a:pt x="592" y="640"/>
                    <a:pt x="602" y="642"/>
                    <a:pt x="613" y="642"/>
                  </a:cubicBezTo>
                  <a:cubicBezTo>
                    <a:pt x="634" y="642"/>
                    <a:pt x="654" y="632"/>
                    <a:pt x="666" y="613"/>
                  </a:cubicBezTo>
                  <a:close/>
                  <a:moveTo>
                    <a:pt x="129" y="359"/>
                  </a:moveTo>
                  <a:cubicBezTo>
                    <a:pt x="142" y="332"/>
                    <a:pt x="166" y="290"/>
                    <a:pt x="193" y="254"/>
                  </a:cubicBezTo>
                  <a:cubicBezTo>
                    <a:pt x="193" y="497"/>
                    <a:pt x="193" y="497"/>
                    <a:pt x="193" y="497"/>
                  </a:cubicBezTo>
                  <a:cubicBezTo>
                    <a:pt x="166" y="449"/>
                    <a:pt x="139" y="394"/>
                    <a:pt x="129" y="359"/>
                  </a:cubicBezTo>
                  <a:close/>
                  <a:moveTo>
                    <a:pt x="591" y="494"/>
                  </a:moveTo>
                  <a:cubicBezTo>
                    <a:pt x="591" y="256"/>
                    <a:pt x="591" y="256"/>
                    <a:pt x="591" y="256"/>
                  </a:cubicBezTo>
                  <a:cubicBezTo>
                    <a:pt x="617" y="292"/>
                    <a:pt x="640" y="332"/>
                    <a:pt x="653" y="359"/>
                  </a:cubicBezTo>
                  <a:cubicBezTo>
                    <a:pt x="644" y="393"/>
                    <a:pt x="617" y="447"/>
                    <a:pt x="591" y="4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7" name="Freeform 19"/>
            <p:cNvSpPr/>
            <p:nvPr/>
          </p:nvSpPr>
          <p:spPr bwMode="auto">
            <a:xfrm>
              <a:off x="4943" y="2622"/>
              <a:ext cx="272" cy="323"/>
            </a:xfrm>
            <a:custGeom>
              <a:avLst/>
              <a:gdLst>
                <a:gd name="T0" fmla="*/ 325 w 326"/>
                <a:gd name="T1" fmla="*/ 159 h 388"/>
                <a:gd name="T2" fmla="*/ 163 w 326"/>
                <a:gd name="T3" fmla="*/ 0 h 388"/>
                <a:gd name="T4" fmla="*/ 1 w 326"/>
                <a:gd name="T5" fmla="*/ 159 h 388"/>
                <a:gd name="T6" fmla="*/ 163 w 326"/>
                <a:gd name="T7" fmla="*/ 388 h 388"/>
                <a:gd name="T8" fmla="*/ 325 w 326"/>
                <a:gd name="T9" fmla="*/ 15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388">
                  <a:moveTo>
                    <a:pt x="325" y="159"/>
                  </a:moveTo>
                  <a:cubicBezTo>
                    <a:pt x="326" y="59"/>
                    <a:pt x="278" y="0"/>
                    <a:pt x="163" y="0"/>
                  </a:cubicBezTo>
                  <a:cubicBezTo>
                    <a:pt x="47" y="0"/>
                    <a:pt x="0" y="59"/>
                    <a:pt x="1" y="159"/>
                  </a:cubicBezTo>
                  <a:cubicBezTo>
                    <a:pt x="2" y="302"/>
                    <a:pt x="71" y="388"/>
                    <a:pt x="163" y="388"/>
                  </a:cubicBezTo>
                  <a:cubicBezTo>
                    <a:pt x="255" y="388"/>
                    <a:pt x="323" y="302"/>
                    <a:pt x="32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8" name="Freeform 20"/>
            <p:cNvSpPr>
              <a:spLocks noEditPoints="1"/>
            </p:cNvSpPr>
            <p:nvPr/>
          </p:nvSpPr>
          <p:spPr bwMode="auto">
            <a:xfrm>
              <a:off x="4364" y="2236"/>
              <a:ext cx="1428" cy="1403"/>
            </a:xfrm>
            <a:custGeom>
              <a:avLst/>
              <a:gdLst>
                <a:gd name="T0" fmla="*/ 855 w 1710"/>
                <a:gd name="T1" fmla="*/ 0 h 1681"/>
                <a:gd name="T2" fmla="*/ 273 w 1710"/>
                <a:gd name="T3" fmla="*/ 215 h 1681"/>
                <a:gd name="T4" fmla="*/ 153 w 1710"/>
                <a:gd name="T5" fmla="*/ 366 h 1681"/>
                <a:gd name="T6" fmla="*/ 0 w 1710"/>
                <a:gd name="T7" fmla="*/ 855 h 1681"/>
                <a:gd name="T8" fmla="*/ 632 w 1710"/>
                <a:gd name="T9" fmla="*/ 1681 h 1681"/>
                <a:gd name="T10" fmla="*/ 620 w 1710"/>
                <a:gd name="T11" fmla="*/ 1531 h 1681"/>
                <a:gd name="T12" fmla="*/ 274 w 1710"/>
                <a:gd name="T13" fmla="*/ 1135 h 1681"/>
                <a:gd name="T14" fmla="*/ 410 w 1710"/>
                <a:gd name="T15" fmla="*/ 1124 h 1681"/>
                <a:gd name="T16" fmla="*/ 429 w 1710"/>
                <a:gd name="T17" fmla="*/ 1039 h 1681"/>
                <a:gd name="T18" fmla="*/ 139 w 1710"/>
                <a:gd name="T19" fmla="*/ 855 h 1681"/>
                <a:gd name="T20" fmla="*/ 491 w 1710"/>
                <a:gd name="T21" fmla="*/ 656 h 1681"/>
                <a:gd name="T22" fmla="*/ 483 w 1710"/>
                <a:gd name="T23" fmla="*/ 942 h 1681"/>
                <a:gd name="T24" fmla="*/ 633 w 1710"/>
                <a:gd name="T25" fmla="*/ 632 h 1681"/>
                <a:gd name="T26" fmla="*/ 855 w 1710"/>
                <a:gd name="T27" fmla="*/ 139 h 1681"/>
                <a:gd name="T28" fmla="*/ 1077 w 1710"/>
                <a:gd name="T29" fmla="*/ 632 h 1681"/>
                <a:gd name="T30" fmla="*/ 1069 w 1710"/>
                <a:gd name="T31" fmla="*/ 779 h 1681"/>
                <a:gd name="T32" fmla="*/ 1289 w 1710"/>
                <a:gd name="T33" fmla="*/ 855 h 1681"/>
                <a:gd name="T34" fmla="*/ 1219 w 1710"/>
                <a:gd name="T35" fmla="*/ 656 h 1681"/>
                <a:gd name="T36" fmla="*/ 1281 w 1710"/>
                <a:gd name="T37" fmla="*/ 1039 h 1681"/>
                <a:gd name="T38" fmla="*/ 1300 w 1710"/>
                <a:gd name="T39" fmla="*/ 1124 h 1681"/>
                <a:gd name="T40" fmla="*/ 1436 w 1710"/>
                <a:gd name="T41" fmla="*/ 1135 h 1681"/>
                <a:gd name="T42" fmla="*/ 1090 w 1710"/>
                <a:gd name="T43" fmla="*/ 1531 h 1681"/>
                <a:gd name="T44" fmla="*/ 1079 w 1710"/>
                <a:gd name="T45" fmla="*/ 1680 h 1681"/>
                <a:gd name="T46" fmla="*/ 1710 w 1710"/>
                <a:gd name="T47" fmla="*/ 855 h 1681"/>
                <a:gd name="T48" fmla="*/ 1460 w 1710"/>
                <a:gd name="T49" fmla="*/ 250 h 1681"/>
                <a:gd name="T50" fmla="*/ 511 w 1710"/>
                <a:gd name="T51" fmla="*/ 511 h 1681"/>
                <a:gd name="T52" fmla="*/ 178 w 1710"/>
                <a:gd name="T53" fmla="*/ 619 h 1681"/>
                <a:gd name="T54" fmla="*/ 273 w 1710"/>
                <a:gd name="T55" fmla="*/ 460 h 1681"/>
                <a:gd name="T56" fmla="*/ 392 w 1710"/>
                <a:gd name="T57" fmla="*/ 309 h 1681"/>
                <a:gd name="T58" fmla="*/ 575 w 1710"/>
                <a:gd name="T59" fmla="*/ 274 h 1681"/>
                <a:gd name="T60" fmla="*/ 1199 w 1710"/>
                <a:gd name="T61" fmla="*/ 511 h 1681"/>
                <a:gd name="T62" fmla="*/ 1090 w 1710"/>
                <a:gd name="T63" fmla="*/ 178 h 1681"/>
                <a:gd name="T64" fmla="*/ 1436 w 1710"/>
                <a:gd name="T65" fmla="*/ 575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10" h="1681">
                  <a:moveTo>
                    <a:pt x="1460" y="250"/>
                  </a:moveTo>
                  <a:cubicBezTo>
                    <a:pt x="1298" y="89"/>
                    <a:pt x="1083" y="0"/>
                    <a:pt x="855" y="0"/>
                  </a:cubicBezTo>
                  <a:cubicBezTo>
                    <a:pt x="644" y="0"/>
                    <a:pt x="444" y="76"/>
                    <a:pt x="287" y="216"/>
                  </a:cubicBezTo>
                  <a:cubicBezTo>
                    <a:pt x="283" y="215"/>
                    <a:pt x="278" y="215"/>
                    <a:pt x="273" y="215"/>
                  </a:cubicBezTo>
                  <a:cubicBezTo>
                    <a:pt x="205" y="215"/>
                    <a:pt x="150" y="270"/>
                    <a:pt x="150" y="338"/>
                  </a:cubicBezTo>
                  <a:cubicBezTo>
                    <a:pt x="150" y="347"/>
                    <a:pt x="151" y="357"/>
                    <a:pt x="153" y="366"/>
                  </a:cubicBezTo>
                  <a:cubicBezTo>
                    <a:pt x="54" y="508"/>
                    <a:pt x="0" y="677"/>
                    <a:pt x="0" y="855"/>
                  </a:cubicBezTo>
                  <a:cubicBezTo>
                    <a:pt x="0" y="855"/>
                    <a:pt x="0" y="855"/>
                    <a:pt x="0" y="855"/>
                  </a:cubicBezTo>
                  <a:cubicBezTo>
                    <a:pt x="0" y="1083"/>
                    <a:pt x="89" y="1298"/>
                    <a:pt x="250" y="1459"/>
                  </a:cubicBezTo>
                  <a:cubicBezTo>
                    <a:pt x="358" y="1567"/>
                    <a:pt x="489" y="1642"/>
                    <a:pt x="632" y="1681"/>
                  </a:cubicBezTo>
                  <a:cubicBezTo>
                    <a:pt x="632" y="1536"/>
                    <a:pt x="632" y="1536"/>
                    <a:pt x="632" y="1536"/>
                  </a:cubicBezTo>
                  <a:cubicBezTo>
                    <a:pt x="620" y="1531"/>
                    <a:pt x="620" y="1531"/>
                    <a:pt x="620" y="1531"/>
                  </a:cubicBezTo>
                  <a:cubicBezTo>
                    <a:pt x="414" y="1460"/>
                    <a:pt x="250" y="1296"/>
                    <a:pt x="178" y="1090"/>
                  </a:cubicBezTo>
                  <a:cubicBezTo>
                    <a:pt x="207" y="1106"/>
                    <a:pt x="239" y="1121"/>
                    <a:pt x="274" y="1135"/>
                  </a:cubicBezTo>
                  <a:cubicBezTo>
                    <a:pt x="320" y="1153"/>
                    <a:pt x="370" y="1168"/>
                    <a:pt x="423" y="1181"/>
                  </a:cubicBezTo>
                  <a:cubicBezTo>
                    <a:pt x="417" y="1161"/>
                    <a:pt x="412" y="1142"/>
                    <a:pt x="410" y="1124"/>
                  </a:cubicBezTo>
                  <a:cubicBezTo>
                    <a:pt x="407" y="1104"/>
                    <a:pt x="409" y="1084"/>
                    <a:pt x="416" y="1066"/>
                  </a:cubicBezTo>
                  <a:cubicBezTo>
                    <a:pt x="417" y="1065"/>
                    <a:pt x="421" y="1055"/>
                    <a:pt x="429" y="1039"/>
                  </a:cubicBezTo>
                  <a:cubicBezTo>
                    <a:pt x="245" y="990"/>
                    <a:pt x="139" y="914"/>
                    <a:pt x="139" y="855"/>
                  </a:cubicBezTo>
                  <a:cubicBezTo>
                    <a:pt x="139" y="855"/>
                    <a:pt x="139" y="855"/>
                    <a:pt x="139" y="855"/>
                  </a:cubicBezTo>
                  <a:cubicBezTo>
                    <a:pt x="139" y="806"/>
                    <a:pt x="210" y="749"/>
                    <a:pt x="325" y="704"/>
                  </a:cubicBezTo>
                  <a:cubicBezTo>
                    <a:pt x="374" y="685"/>
                    <a:pt x="430" y="669"/>
                    <a:pt x="491" y="656"/>
                  </a:cubicBezTo>
                  <a:cubicBezTo>
                    <a:pt x="484" y="720"/>
                    <a:pt x="481" y="787"/>
                    <a:pt x="481" y="855"/>
                  </a:cubicBezTo>
                  <a:cubicBezTo>
                    <a:pt x="481" y="884"/>
                    <a:pt x="482" y="914"/>
                    <a:pt x="483" y="942"/>
                  </a:cubicBezTo>
                  <a:cubicBezTo>
                    <a:pt x="518" y="888"/>
                    <a:pt x="565" y="828"/>
                    <a:pt x="621" y="791"/>
                  </a:cubicBezTo>
                  <a:cubicBezTo>
                    <a:pt x="623" y="735"/>
                    <a:pt x="627" y="682"/>
                    <a:pt x="633" y="632"/>
                  </a:cubicBezTo>
                  <a:cubicBezTo>
                    <a:pt x="633" y="632"/>
                    <a:pt x="625" y="435"/>
                    <a:pt x="688" y="371"/>
                  </a:cubicBezTo>
                  <a:cubicBezTo>
                    <a:pt x="737" y="223"/>
                    <a:pt x="802" y="139"/>
                    <a:pt x="855" y="139"/>
                  </a:cubicBezTo>
                  <a:cubicBezTo>
                    <a:pt x="907" y="139"/>
                    <a:pt x="973" y="222"/>
                    <a:pt x="1021" y="369"/>
                  </a:cubicBezTo>
                  <a:cubicBezTo>
                    <a:pt x="1095" y="478"/>
                    <a:pt x="1077" y="632"/>
                    <a:pt x="1077" y="632"/>
                  </a:cubicBezTo>
                  <a:cubicBezTo>
                    <a:pt x="1082" y="673"/>
                    <a:pt x="1086" y="716"/>
                    <a:pt x="1088" y="760"/>
                  </a:cubicBezTo>
                  <a:cubicBezTo>
                    <a:pt x="1081" y="766"/>
                    <a:pt x="1075" y="772"/>
                    <a:pt x="1069" y="779"/>
                  </a:cubicBezTo>
                  <a:cubicBezTo>
                    <a:pt x="1138" y="817"/>
                    <a:pt x="1196" y="892"/>
                    <a:pt x="1236" y="956"/>
                  </a:cubicBezTo>
                  <a:cubicBezTo>
                    <a:pt x="1268" y="934"/>
                    <a:pt x="1289" y="897"/>
                    <a:pt x="1289" y="855"/>
                  </a:cubicBezTo>
                  <a:cubicBezTo>
                    <a:pt x="1289" y="809"/>
                    <a:pt x="1263" y="769"/>
                    <a:pt x="1226" y="748"/>
                  </a:cubicBezTo>
                  <a:cubicBezTo>
                    <a:pt x="1225" y="717"/>
                    <a:pt x="1222" y="686"/>
                    <a:pt x="1219" y="656"/>
                  </a:cubicBezTo>
                  <a:cubicBezTo>
                    <a:pt x="1441" y="704"/>
                    <a:pt x="1571" y="789"/>
                    <a:pt x="1571" y="855"/>
                  </a:cubicBezTo>
                  <a:cubicBezTo>
                    <a:pt x="1571" y="914"/>
                    <a:pt x="1465" y="990"/>
                    <a:pt x="1281" y="1039"/>
                  </a:cubicBezTo>
                  <a:cubicBezTo>
                    <a:pt x="1289" y="1055"/>
                    <a:pt x="1293" y="1065"/>
                    <a:pt x="1294" y="1065"/>
                  </a:cubicBezTo>
                  <a:cubicBezTo>
                    <a:pt x="1301" y="1084"/>
                    <a:pt x="1303" y="1104"/>
                    <a:pt x="1300" y="1124"/>
                  </a:cubicBezTo>
                  <a:cubicBezTo>
                    <a:pt x="1298" y="1142"/>
                    <a:pt x="1293" y="1161"/>
                    <a:pt x="1287" y="1181"/>
                  </a:cubicBezTo>
                  <a:cubicBezTo>
                    <a:pt x="1340" y="1168"/>
                    <a:pt x="1390" y="1153"/>
                    <a:pt x="1436" y="1135"/>
                  </a:cubicBezTo>
                  <a:cubicBezTo>
                    <a:pt x="1471" y="1121"/>
                    <a:pt x="1503" y="1106"/>
                    <a:pt x="1532" y="1090"/>
                  </a:cubicBezTo>
                  <a:cubicBezTo>
                    <a:pt x="1460" y="1296"/>
                    <a:pt x="1296" y="1460"/>
                    <a:pt x="1090" y="1531"/>
                  </a:cubicBezTo>
                  <a:cubicBezTo>
                    <a:pt x="1079" y="1535"/>
                    <a:pt x="1079" y="1535"/>
                    <a:pt x="1079" y="1535"/>
                  </a:cubicBezTo>
                  <a:cubicBezTo>
                    <a:pt x="1079" y="1680"/>
                    <a:pt x="1079" y="1680"/>
                    <a:pt x="1079" y="1680"/>
                  </a:cubicBezTo>
                  <a:cubicBezTo>
                    <a:pt x="1222" y="1642"/>
                    <a:pt x="1352" y="1567"/>
                    <a:pt x="1460" y="1459"/>
                  </a:cubicBezTo>
                  <a:cubicBezTo>
                    <a:pt x="1621" y="1298"/>
                    <a:pt x="1710" y="1083"/>
                    <a:pt x="1710" y="855"/>
                  </a:cubicBezTo>
                  <a:cubicBezTo>
                    <a:pt x="1710" y="855"/>
                    <a:pt x="1710" y="855"/>
                    <a:pt x="1710" y="855"/>
                  </a:cubicBezTo>
                  <a:cubicBezTo>
                    <a:pt x="1710" y="627"/>
                    <a:pt x="1621" y="412"/>
                    <a:pt x="1460" y="250"/>
                  </a:cubicBezTo>
                  <a:close/>
                  <a:moveTo>
                    <a:pt x="575" y="274"/>
                  </a:moveTo>
                  <a:cubicBezTo>
                    <a:pt x="548" y="344"/>
                    <a:pt x="526" y="424"/>
                    <a:pt x="511" y="511"/>
                  </a:cubicBezTo>
                  <a:cubicBezTo>
                    <a:pt x="424" y="526"/>
                    <a:pt x="344" y="548"/>
                    <a:pt x="274" y="575"/>
                  </a:cubicBezTo>
                  <a:cubicBezTo>
                    <a:pt x="239" y="589"/>
                    <a:pt x="207" y="604"/>
                    <a:pt x="178" y="619"/>
                  </a:cubicBezTo>
                  <a:cubicBezTo>
                    <a:pt x="198" y="563"/>
                    <a:pt x="225" y="509"/>
                    <a:pt x="258" y="459"/>
                  </a:cubicBezTo>
                  <a:cubicBezTo>
                    <a:pt x="263" y="460"/>
                    <a:pt x="268" y="460"/>
                    <a:pt x="273" y="460"/>
                  </a:cubicBezTo>
                  <a:cubicBezTo>
                    <a:pt x="341" y="460"/>
                    <a:pt x="396" y="405"/>
                    <a:pt x="396" y="338"/>
                  </a:cubicBezTo>
                  <a:cubicBezTo>
                    <a:pt x="396" y="328"/>
                    <a:pt x="394" y="318"/>
                    <a:pt x="392" y="309"/>
                  </a:cubicBezTo>
                  <a:cubicBezTo>
                    <a:pt x="459" y="252"/>
                    <a:pt x="536" y="208"/>
                    <a:pt x="620" y="178"/>
                  </a:cubicBezTo>
                  <a:cubicBezTo>
                    <a:pt x="604" y="207"/>
                    <a:pt x="589" y="239"/>
                    <a:pt x="575" y="274"/>
                  </a:cubicBezTo>
                  <a:close/>
                  <a:moveTo>
                    <a:pt x="1436" y="575"/>
                  </a:moveTo>
                  <a:cubicBezTo>
                    <a:pt x="1366" y="548"/>
                    <a:pt x="1286" y="526"/>
                    <a:pt x="1199" y="511"/>
                  </a:cubicBezTo>
                  <a:cubicBezTo>
                    <a:pt x="1184" y="424"/>
                    <a:pt x="1162" y="344"/>
                    <a:pt x="1135" y="274"/>
                  </a:cubicBezTo>
                  <a:cubicBezTo>
                    <a:pt x="1121" y="239"/>
                    <a:pt x="1106" y="207"/>
                    <a:pt x="1090" y="178"/>
                  </a:cubicBezTo>
                  <a:cubicBezTo>
                    <a:pt x="1296" y="250"/>
                    <a:pt x="1460" y="414"/>
                    <a:pt x="1532" y="619"/>
                  </a:cubicBezTo>
                  <a:cubicBezTo>
                    <a:pt x="1503" y="604"/>
                    <a:pt x="1471" y="589"/>
                    <a:pt x="1436" y="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7526" y="1713174"/>
            <a:ext cx="6916273" cy="2387600"/>
          </a:xfrm>
        </p:spPr>
        <p:txBody>
          <a:bodyPr anchor="b"/>
          <a:lstStyle>
            <a:lvl1pPr algn="ctr">
              <a:defRPr sz="6000" b="1" spc="1000" baseline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5106" y="4243649"/>
            <a:ext cx="6808693" cy="1655762"/>
          </a:xfrm>
        </p:spPr>
        <p:txBody>
          <a:bodyPr/>
          <a:lstStyle>
            <a:lvl1pPr marL="0" indent="0" algn="ctr">
              <a:buNone/>
              <a:defRPr sz="2400" b="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B72C-D3C4-4279-A512-B839B079441B}" type="datetimeFigureOut">
              <a:rPr lang="zh-CN" altLang="en-US"/>
              <a:pPr>
                <a:defRPr/>
              </a:pPr>
              <a:t>2017/3/5</a:t>
            </a:fld>
            <a:endParaRPr lang="zh-CN" altLang="en-US"/>
          </a:p>
        </p:txBody>
      </p:sp>
      <p:sp>
        <p:nvSpPr>
          <p:cNvPr id="2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F54A8-B66C-4219-9022-FA23DEBC1F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ChangeArrowheads="1"/>
          </p:cNvSpPr>
          <p:nvPr userDrawn="1"/>
        </p:nvSpPr>
        <p:spPr bwMode="auto">
          <a:xfrm>
            <a:off x="2909888" y="4646613"/>
            <a:ext cx="584200" cy="68262"/>
          </a:xfrm>
          <a:custGeom>
            <a:avLst/>
            <a:gdLst>
              <a:gd name="T0" fmla="*/ 60 w 338"/>
              <a:gd name="T1" fmla="*/ 39 h 39"/>
              <a:gd name="T2" fmla="*/ 338 w 338"/>
              <a:gd name="T3" fmla="*/ 39 h 39"/>
              <a:gd name="T4" fmla="*/ 338 w 338"/>
              <a:gd name="T5" fmla="*/ 0 h 39"/>
              <a:gd name="T6" fmla="*/ 0 w 338"/>
              <a:gd name="T7" fmla="*/ 0 h 39"/>
              <a:gd name="T8" fmla="*/ 60 w 338"/>
              <a:gd name="T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39">
                <a:moveTo>
                  <a:pt x="60" y="39"/>
                </a:moveTo>
                <a:cubicBezTo>
                  <a:pt x="338" y="39"/>
                  <a:pt x="338" y="39"/>
                  <a:pt x="338" y="39"/>
                </a:cubicBezTo>
                <a:cubicBezTo>
                  <a:pt x="338" y="0"/>
                  <a:pt x="338" y="0"/>
                  <a:pt x="338" y="0"/>
                </a:cubicBezTo>
                <a:cubicBezTo>
                  <a:pt x="0" y="0"/>
                  <a:pt x="0" y="0"/>
                  <a:pt x="0" y="0"/>
                </a:cubicBezTo>
                <a:cubicBezTo>
                  <a:pt x="21" y="12"/>
                  <a:pt x="41" y="26"/>
                  <a:pt x="60" y="39"/>
                </a:cubicBezTo>
                <a:close/>
              </a:path>
            </a:pathLst>
          </a:cu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" name="Freeform 6"/>
          <p:cNvSpPr>
            <a:spLocks noChangeArrowheads="1"/>
          </p:cNvSpPr>
          <p:nvPr userDrawn="1"/>
        </p:nvSpPr>
        <p:spPr bwMode="auto">
          <a:xfrm>
            <a:off x="4084638" y="4511675"/>
            <a:ext cx="835025" cy="519113"/>
          </a:xfrm>
          <a:custGeom>
            <a:avLst/>
            <a:gdLst>
              <a:gd name="T0" fmla="*/ 484 w 484"/>
              <a:gd name="T1" fmla="*/ 52 h 300"/>
              <a:gd name="T2" fmla="*/ 415 w 484"/>
              <a:gd name="T3" fmla="*/ 111 h 300"/>
              <a:gd name="T4" fmla="*/ 330 w 484"/>
              <a:gd name="T5" fmla="*/ 179 h 300"/>
              <a:gd name="T6" fmla="*/ 170 w 484"/>
              <a:gd name="T7" fmla="*/ 300 h 300"/>
              <a:gd name="T8" fmla="*/ 117 w 484"/>
              <a:gd name="T9" fmla="*/ 235 h 300"/>
              <a:gd name="T10" fmla="*/ 0 w 484"/>
              <a:gd name="T11" fmla="*/ 190 h 300"/>
              <a:gd name="T12" fmla="*/ 110 w 484"/>
              <a:gd name="T13" fmla="*/ 129 h 300"/>
              <a:gd name="T14" fmla="*/ 229 w 484"/>
              <a:gd name="T15" fmla="*/ 55 h 300"/>
              <a:gd name="T16" fmla="*/ 357 w 484"/>
              <a:gd name="T17" fmla="*/ 1 h 300"/>
              <a:gd name="T18" fmla="*/ 484 w 484"/>
              <a:gd name="T19" fmla="*/ 5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4" h="300">
                <a:moveTo>
                  <a:pt x="484" y="52"/>
                </a:moveTo>
                <a:cubicBezTo>
                  <a:pt x="463" y="74"/>
                  <a:pt x="438" y="92"/>
                  <a:pt x="415" y="111"/>
                </a:cubicBezTo>
                <a:cubicBezTo>
                  <a:pt x="387" y="134"/>
                  <a:pt x="359" y="157"/>
                  <a:pt x="330" y="179"/>
                </a:cubicBezTo>
                <a:cubicBezTo>
                  <a:pt x="277" y="220"/>
                  <a:pt x="223" y="260"/>
                  <a:pt x="170" y="300"/>
                </a:cubicBezTo>
                <a:cubicBezTo>
                  <a:pt x="161" y="274"/>
                  <a:pt x="140" y="251"/>
                  <a:pt x="117" y="235"/>
                </a:cubicBezTo>
                <a:cubicBezTo>
                  <a:pt x="84" y="211"/>
                  <a:pt x="42" y="197"/>
                  <a:pt x="0" y="190"/>
                </a:cubicBezTo>
                <a:cubicBezTo>
                  <a:pt x="28" y="157"/>
                  <a:pt x="72" y="145"/>
                  <a:pt x="110" y="129"/>
                </a:cubicBezTo>
                <a:cubicBezTo>
                  <a:pt x="155" y="112"/>
                  <a:pt x="191" y="82"/>
                  <a:pt x="229" y="55"/>
                </a:cubicBezTo>
                <a:cubicBezTo>
                  <a:pt x="267" y="27"/>
                  <a:pt x="309" y="3"/>
                  <a:pt x="357" y="1"/>
                </a:cubicBezTo>
                <a:cubicBezTo>
                  <a:pt x="402" y="0"/>
                  <a:pt x="456" y="15"/>
                  <a:pt x="484" y="52"/>
                </a:cubicBez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" name="Freeform 7"/>
          <p:cNvSpPr>
            <a:spLocks noChangeArrowheads="1"/>
          </p:cNvSpPr>
          <p:nvPr userDrawn="1"/>
        </p:nvSpPr>
        <p:spPr bwMode="auto">
          <a:xfrm>
            <a:off x="3954463" y="4379913"/>
            <a:ext cx="874712" cy="454025"/>
          </a:xfrm>
          <a:custGeom>
            <a:avLst/>
            <a:gdLst>
              <a:gd name="T0" fmla="*/ 507 w 507"/>
              <a:gd name="T1" fmla="*/ 36 h 263"/>
              <a:gd name="T2" fmla="*/ 487 w 507"/>
              <a:gd name="T3" fmla="*/ 66 h 263"/>
              <a:gd name="T4" fmla="*/ 450 w 507"/>
              <a:gd name="T5" fmla="*/ 60 h 263"/>
              <a:gd name="T6" fmla="*/ 306 w 507"/>
              <a:gd name="T7" fmla="*/ 107 h 263"/>
              <a:gd name="T8" fmla="*/ 177 w 507"/>
              <a:gd name="T9" fmla="*/ 189 h 263"/>
              <a:gd name="T10" fmla="*/ 55 w 507"/>
              <a:gd name="T11" fmla="*/ 263 h 263"/>
              <a:gd name="T12" fmla="*/ 54 w 507"/>
              <a:gd name="T13" fmla="*/ 263 h 263"/>
              <a:gd name="T14" fmla="*/ 13 w 507"/>
              <a:gd name="T15" fmla="*/ 259 h 263"/>
              <a:gd name="T16" fmla="*/ 0 w 507"/>
              <a:gd name="T17" fmla="*/ 258 h 263"/>
              <a:gd name="T18" fmla="*/ 113 w 507"/>
              <a:gd name="T19" fmla="*/ 178 h 263"/>
              <a:gd name="T20" fmla="*/ 240 w 507"/>
              <a:gd name="T21" fmla="*/ 96 h 263"/>
              <a:gd name="T22" fmla="*/ 372 w 507"/>
              <a:gd name="T23" fmla="*/ 18 h 263"/>
              <a:gd name="T24" fmla="*/ 507 w 507"/>
              <a:gd name="T25" fmla="*/ 3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7" h="263">
                <a:moveTo>
                  <a:pt x="507" y="36"/>
                </a:moveTo>
                <a:cubicBezTo>
                  <a:pt x="503" y="47"/>
                  <a:pt x="494" y="57"/>
                  <a:pt x="487" y="66"/>
                </a:cubicBezTo>
                <a:cubicBezTo>
                  <a:pt x="475" y="63"/>
                  <a:pt x="462" y="61"/>
                  <a:pt x="450" y="60"/>
                </a:cubicBezTo>
                <a:cubicBezTo>
                  <a:pt x="397" y="55"/>
                  <a:pt x="349" y="78"/>
                  <a:pt x="306" y="107"/>
                </a:cubicBezTo>
                <a:cubicBezTo>
                  <a:pt x="264" y="136"/>
                  <a:pt x="225" y="170"/>
                  <a:pt x="177" y="189"/>
                </a:cubicBezTo>
                <a:cubicBezTo>
                  <a:pt x="132" y="207"/>
                  <a:pt x="84" y="222"/>
                  <a:pt x="55" y="263"/>
                </a:cubicBezTo>
                <a:cubicBezTo>
                  <a:pt x="54" y="263"/>
                  <a:pt x="54" y="263"/>
                  <a:pt x="54" y="263"/>
                </a:cubicBezTo>
                <a:cubicBezTo>
                  <a:pt x="41" y="261"/>
                  <a:pt x="27" y="260"/>
                  <a:pt x="13" y="259"/>
                </a:cubicBezTo>
                <a:cubicBezTo>
                  <a:pt x="9" y="258"/>
                  <a:pt x="4" y="258"/>
                  <a:pt x="0" y="258"/>
                </a:cubicBezTo>
                <a:cubicBezTo>
                  <a:pt x="32" y="225"/>
                  <a:pt x="72" y="201"/>
                  <a:pt x="113" y="178"/>
                </a:cubicBezTo>
                <a:cubicBezTo>
                  <a:pt x="157" y="153"/>
                  <a:pt x="199" y="127"/>
                  <a:pt x="240" y="96"/>
                </a:cubicBezTo>
                <a:cubicBezTo>
                  <a:pt x="281" y="66"/>
                  <a:pt x="323" y="34"/>
                  <a:pt x="372" y="18"/>
                </a:cubicBezTo>
                <a:cubicBezTo>
                  <a:pt x="415" y="4"/>
                  <a:pt x="473" y="0"/>
                  <a:pt x="507" y="36"/>
                </a:cubicBez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7" name="Freeform 8"/>
          <p:cNvSpPr>
            <a:spLocks noChangeArrowheads="1"/>
          </p:cNvSpPr>
          <p:nvPr userDrawn="1"/>
        </p:nvSpPr>
        <p:spPr bwMode="auto">
          <a:xfrm>
            <a:off x="3732213" y="4368800"/>
            <a:ext cx="825500" cy="455613"/>
          </a:xfrm>
          <a:custGeom>
            <a:avLst/>
            <a:gdLst>
              <a:gd name="T0" fmla="*/ 478 w 478"/>
              <a:gd name="T1" fmla="*/ 11 h 264"/>
              <a:gd name="T2" fmla="*/ 374 w 478"/>
              <a:gd name="T3" fmla="*/ 75 h 264"/>
              <a:gd name="T4" fmla="*/ 310 w 478"/>
              <a:gd name="T5" fmla="*/ 121 h 264"/>
              <a:gd name="T6" fmla="*/ 238 w 478"/>
              <a:gd name="T7" fmla="*/ 164 h 264"/>
              <a:gd name="T8" fmla="*/ 104 w 478"/>
              <a:gd name="T9" fmla="*/ 262 h 264"/>
              <a:gd name="T10" fmla="*/ 0 w 478"/>
              <a:gd name="T11" fmla="*/ 264 h 264"/>
              <a:gd name="T12" fmla="*/ 105 w 478"/>
              <a:gd name="T13" fmla="*/ 186 h 264"/>
              <a:gd name="T14" fmla="*/ 221 w 478"/>
              <a:gd name="T15" fmla="*/ 95 h 264"/>
              <a:gd name="T16" fmla="*/ 343 w 478"/>
              <a:gd name="T17" fmla="*/ 16 h 264"/>
              <a:gd name="T18" fmla="*/ 478 w 478"/>
              <a:gd name="T19" fmla="*/ 11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8" h="264">
                <a:moveTo>
                  <a:pt x="478" y="11"/>
                </a:moveTo>
                <a:cubicBezTo>
                  <a:pt x="441" y="27"/>
                  <a:pt x="406" y="51"/>
                  <a:pt x="374" y="75"/>
                </a:cubicBezTo>
                <a:cubicBezTo>
                  <a:pt x="353" y="91"/>
                  <a:pt x="332" y="107"/>
                  <a:pt x="310" y="121"/>
                </a:cubicBezTo>
                <a:cubicBezTo>
                  <a:pt x="287" y="137"/>
                  <a:pt x="263" y="150"/>
                  <a:pt x="238" y="164"/>
                </a:cubicBezTo>
                <a:cubicBezTo>
                  <a:pt x="190" y="191"/>
                  <a:pt x="141" y="220"/>
                  <a:pt x="104" y="262"/>
                </a:cubicBezTo>
                <a:cubicBezTo>
                  <a:pt x="69" y="261"/>
                  <a:pt x="35" y="262"/>
                  <a:pt x="0" y="264"/>
                </a:cubicBezTo>
                <a:cubicBezTo>
                  <a:pt x="32" y="234"/>
                  <a:pt x="69" y="210"/>
                  <a:pt x="105" y="186"/>
                </a:cubicBezTo>
                <a:cubicBezTo>
                  <a:pt x="147" y="159"/>
                  <a:pt x="184" y="127"/>
                  <a:pt x="221" y="95"/>
                </a:cubicBezTo>
                <a:cubicBezTo>
                  <a:pt x="258" y="63"/>
                  <a:pt x="297" y="32"/>
                  <a:pt x="343" y="16"/>
                </a:cubicBezTo>
                <a:cubicBezTo>
                  <a:pt x="386" y="2"/>
                  <a:pt x="434" y="0"/>
                  <a:pt x="478" y="11"/>
                </a:cubicBez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" name="Freeform 9"/>
          <p:cNvSpPr>
            <a:spLocks noChangeArrowheads="1"/>
          </p:cNvSpPr>
          <p:nvPr userDrawn="1"/>
        </p:nvSpPr>
        <p:spPr bwMode="auto">
          <a:xfrm>
            <a:off x="3462338" y="4375150"/>
            <a:ext cx="765175" cy="455613"/>
          </a:xfrm>
          <a:custGeom>
            <a:avLst/>
            <a:gdLst>
              <a:gd name="T0" fmla="*/ 443 w 443"/>
              <a:gd name="T1" fmla="*/ 18 h 264"/>
              <a:gd name="T2" fmla="*/ 375 w 443"/>
              <a:gd name="T3" fmla="*/ 68 h 264"/>
              <a:gd name="T4" fmla="*/ 317 w 443"/>
              <a:gd name="T5" fmla="*/ 119 h 264"/>
              <a:gd name="T6" fmla="*/ 251 w 443"/>
              <a:gd name="T7" fmla="*/ 166 h 264"/>
              <a:gd name="T8" fmla="*/ 128 w 443"/>
              <a:gd name="T9" fmla="*/ 261 h 264"/>
              <a:gd name="T10" fmla="*/ 94 w 443"/>
              <a:gd name="T11" fmla="*/ 262 h 264"/>
              <a:gd name="T12" fmla="*/ 0 w 443"/>
              <a:gd name="T13" fmla="*/ 264 h 264"/>
              <a:gd name="T14" fmla="*/ 105 w 443"/>
              <a:gd name="T15" fmla="*/ 191 h 264"/>
              <a:gd name="T16" fmla="*/ 217 w 443"/>
              <a:gd name="T17" fmla="*/ 112 h 264"/>
              <a:gd name="T18" fmla="*/ 319 w 443"/>
              <a:gd name="T19" fmla="*/ 33 h 264"/>
              <a:gd name="T20" fmla="*/ 443 w 443"/>
              <a:gd name="T21" fmla="*/ 18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" h="264">
                <a:moveTo>
                  <a:pt x="443" y="18"/>
                </a:moveTo>
                <a:cubicBezTo>
                  <a:pt x="419" y="32"/>
                  <a:pt x="397" y="50"/>
                  <a:pt x="375" y="68"/>
                </a:cubicBezTo>
                <a:cubicBezTo>
                  <a:pt x="355" y="84"/>
                  <a:pt x="336" y="102"/>
                  <a:pt x="317" y="119"/>
                </a:cubicBezTo>
                <a:cubicBezTo>
                  <a:pt x="296" y="136"/>
                  <a:pt x="274" y="151"/>
                  <a:pt x="251" y="166"/>
                </a:cubicBezTo>
                <a:cubicBezTo>
                  <a:pt x="208" y="195"/>
                  <a:pt x="164" y="223"/>
                  <a:pt x="128" y="261"/>
                </a:cubicBezTo>
                <a:cubicBezTo>
                  <a:pt x="117" y="261"/>
                  <a:pt x="105" y="262"/>
                  <a:pt x="94" y="262"/>
                </a:cubicBezTo>
                <a:cubicBezTo>
                  <a:pt x="64" y="263"/>
                  <a:pt x="32" y="264"/>
                  <a:pt x="0" y="264"/>
                </a:cubicBezTo>
                <a:cubicBezTo>
                  <a:pt x="34" y="238"/>
                  <a:pt x="69" y="215"/>
                  <a:pt x="105" y="191"/>
                </a:cubicBezTo>
                <a:cubicBezTo>
                  <a:pt x="144" y="166"/>
                  <a:pt x="182" y="142"/>
                  <a:pt x="217" y="112"/>
                </a:cubicBezTo>
                <a:cubicBezTo>
                  <a:pt x="250" y="84"/>
                  <a:pt x="281" y="54"/>
                  <a:pt x="319" y="33"/>
                </a:cubicBezTo>
                <a:cubicBezTo>
                  <a:pt x="355" y="12"/>
                  <a:pt x="403" y="0"/>
                  <a:pt x="443" y="18"/>
                </a:cubicBez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9" name="Freeform 10"/>
          <p:cNvSpPr>
            <a:spLocks noEditPoints="1" noChangeArrowheads="1"/>
          </p:cNvSpPr>
          <p:nvPr userDrawn="1"/>
        </p:nvSpPr>
        <p:spPr bwMode="auto">
          <a:xfrm>
            <a:off x="1027113" y="4524375"/>
            <a:ext cx="3346450" cy="1317625"/>
          </a:xfrm>
          <a:custGeom>
            <a:avLst/>
            <a:gdLst>
              <a:gd name="T0" fmla="*/ 1925 w 1939"/>
              <a:gd name="T1" fmla="*/ 306 h 763"/>
              <a:gd name="T2" fmla="*/ 1652 w 1939"/>
              <a:gd name="T3" fmla="*/ 428 h 763"/>
              <a:gd name="T4" fmla="*/ 1451 w 1939"/>
              <a:gd name="T5" fmla="*/ 402 h 763"/>
              <a:gd name="T6" fmla="*/ 1269 w 1939"/>
              <a:gd name="T7" fmla="*/ 402 h 763"/>
              <a:gd name="T8" fmla="*/ 1057 w 1939"/>
              <a:gd name="T9" fmla="*/ 485 h 763"/>
              <a:gd name="T10" fmla="*/ 1302 w 1939"/>
              <a:gd name="T11" fmla="*/ 418 h 763"/>
              <a:gd name="T12" fmla="*/ 1315 w 1939"/>
              <a:gd name="T13" fmla="*/ 586 h 763"/>
              <a:gd name="T14" fmla="*/ 1325 w 1939"/>
              <a:gd name="T15" fmla="*/ 499 h 763"/>
              <a:gd name="T16" fmla="*/ 1370 w 1939"/>
              <a:gd name="T17" fmla="*/ 416 h 763"/>
              <a:gd name="T18" fmla="*/ 1398 w 1939"/>
              <a:gd name="T19" fmla="*/ 437 h 763"/>
              <a:gd name="T20" fmla="*/ 1445 w 1939"/>
              <a:gd name="T21" fmla="*/ 544 h 763"/>
              <a:gd name="T22" fmla="*/ 1434 w 1939"/>
              <a:gd name="T23" fmla="*/ 463 h 763"/>
              <a:gd name="T24" fmla="*/ 1444 w 1939"/>
              <a:gd name="T25" fmla="*/ 421 h 763"/>
              <a:gd name="T26" fmla="*/ 1483 w 1939"/>
              <a:gd name="T27" fmla="*/ 439 h 763"/>
              <a:gd name="T28" fmla="*/ 1536 w 1939"/>
              <a:gd name="T29" fmla="*/ 489 h 763"/>
              <a:gd name="T30" fmla="*/ 1525 w 1939"/>
              <a:gd name="T31" fmla="*/ 458 h 763"/>
              <a:gd name="T32" fmla="*/ 1496 w 1939"/>
              <a:gd name="T33" fmla="*/ 426 h 763"/>
              <a:gd name="T34" fmla="*/ 1641 w 1939"/>
              <a:gd name="T35" fmla="*/ 509 h 763"/>
              <a:gd name="T36" fmla="*/ 1371 w 1939"/>
              <a:gd name="T37" fmla="*/ 746 h 763"/>
              <a:gd name="T38" fmla="*/ 1145 w 1939"/>
              <a:gd name="T39" fmla="*/ 744 h 763"/>
              <a:gd name="T40" fmla="*/ 698 w 1939"/>
              <a:gd name="T41" fmla="*/ 635 h 763"/>
              <a:gd name="T42" fmla="*/ 302 w 1939"/>
              <a:gd name="T43" fmla="*/ 654 h 763"/>
              <a:gd name="T44" fmla="*/ 0 w 1939"/>
              <a:gd name="T45" fmla="*/ 304 h 763"/>
              <a:gd name="T46" fmla="*/ 160 w 1939"/>
              <a:gd name="T47" fmla="*/ 164 h 763"/>
              <a:gd name="T48" fmla="*/ 541 w 1939"/>
              <a:gd name="T49" fmla="*/ 42 h 763"/>
              <a:gd name="T50" fmla="*/ 720 w 1939"/>
              <a:gd name="T51" fmla="*/ 29 h 763"/>
              <a:gd name="T52" fmla="*/ 1209 w 1939"/>
              <a:gd name="T53" fmla="*/ 151 h 763"/>
              <a:gd name="T54" fmla="*/ 1210 w 1939"/>
              <a:gd name="T55" fmla="*/ 152 h 763"/>
              <a:gd name="T56" fmla="*/ 1213 w 1939"/>
              <a:gd name="T57" fmla="*/ 153 h 763"/>
              <a:gd name="T58" fmla="*/ 1599 w 1939"/>
              <a:gd name="T59" fmla="*/ 192 h 763"/>
              <a:gd name="T60" fmla="*/ 1906 w 1939"/>
              <a:gd name="T61" fmla="*/ 281 h 763"/>
              <a:gd name="T62" fmla="*/ 1734 w 1939"/>
              <a:gd name="T63" fmla="*/ 242 h 763"/>
              <a:gd name="T64" fmla="*/ 1713 w 1939"/>
              <a:gd name="T65" fmla="*/ 368 h 763"/>
              <a:gd name="T66" fmla="*/ 1770 w 1939"/>
              <a:gd name="T67" fmla="*/ 403 h 763"/>
              <a:gd name="T68" fmla="*/ 1714 w 1939"/>
              <a:gd name="T69" fmla="*/ 305 h 763"/>
              <a:gd name="T70" fmla="*/ 1827 w 1939"/>
              <a:gd name="T71" fmla="*/ 256 h 763"/>
              <a:gd name="T72" fmla="*/ 1892 w 1939"/>
              <a:gd name="T73" fmla="*/ 344 h 763"/>
              <a:gd name="T74" fmla="*/ 1792 w 1939"/>
              <a:gd name="T75" fmla="*/ 407 h 763"/>
              <a:gd name="T76" fmla="*/ 1906 w 1939"/>
              <a:gd name="T77" fmla="*/ 281 h 763"/>
              <a:gd name="T78" fmla="*/ 1525 w 1939"/>
              <a:gd name="T79" fmla="*/ 376 h 763"/>
              <a:gd name="T80" fmla="*/ 1508 w 1939"/>
              <a:gd name="T81" fmla="*/ 284 h 763"/>
              <a:gd name="T82" fmla="*/ 1513 w 1939"/>
              <a:gd name="T83" fmla="*/ 235 h 763"/>
              <a:gd name="T84" fmla="*/ 1500 w 1939"/>
              <a:gd name="T85" fmla="*/ 361 h 763"/>
              <a:gd name="T86" fmla="*/ 1491 w 1939"/>
              <a:gd name="T87" fmla="*/ 367 h 763"/>
              <a:gd name="T88" fmla="*/ 1474 w 1939"/>
              <a:gd name="T89" fmla="*/ 321 h 763"/>
              <a:gd name="T90" fmla="*/ 1467 w 1939"/>
              <a:gd name="T91" fmla="*/ 261 h 763"/>
              <a:gd name="T92" fmla="*/ 1488 w 1939"/>
              <a:gd name="T93" fmla="*/ 369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39" h="763">
                <a:moveTo>
                  <a:pt x="1801" y="210"/>
                </a:moveTo>
                <a:cubicBezTo>
                  <a:pt x="1851" y="223"/>
                  <a:pt x="1911" y="251"/>
                  <a:pt x="1925" y="306"/>
                </a:cubicBezTo>
                <a:cubicBezTo>
                  <a:pt x="1939" y="362"/>
                  <a:pt x="1874" y="400"/>
                  <a:pt x="1830" y="415"/>
                </a:cubicBezTo>
                <a:cubicBezTo>
                  <a:pt x="1774" y="435"/>
                  <a:pt x="1711" y="433"/>
                  <a:pt x="1652" y="428"/>
                </a:cubicBezTo>
                <a:cubicBezTo>
                  <a:pt x="1594" y="423"/>
                  <a:pt x="1536" y="412"/>
                  <a:pt x="1478" y="405"/>
                </a:cubicBezTo>
                <a:cubicBezTo>
                  <a:pt x="1469" y="404"/>
                  <a:pt x="1460" y="403"/>
                  <a:pt x="1451" y="402"/>
                </a:cubicBezTo>
                <a:cubicBezTo>
                  <a:pt x="1450" y="402"/>
                  <a:pt x="1449" y="402"/>
                  <a:pt x="1448" y="402"/>
                </a:cubicBezTo>
                <a:cubicBezTo>
                  <a:pt x="1389" y="397"/>
                  <a:pt x="1329" y="395"/>
                  <a:pt x="1269" y="402"/>
                </a:cubicBezTo>
                <a:cubicBezTo>
                  <a:pt x="1191" y="411"/>
                  <a:pt x="1117" y="434"/>
                  <a:pt x="1047" y="469"/>
                </a:cubicBezTo>
                <a:cubicBezTo>
                  <a:pt x="1036" y="474"/>
                  <a:pt x="1046" y="490"/>
                  <a:pt x="1057" y="485"/>
                </a:cubicBezTo>
                <a:cubicBezTo>
                  <a:pt x="1120" y="454"/>
                  <a:pt x="1186" y="432"/>
                  <a:pt x="1256" y="423"/>
                </a:cubicBezTo>
                <a:cubicBezTo>
                  <a:pt x="1271" y="420"/>
                  <a:pt x="1287" y="419"/>
                  <a:pt x="1302" y="418"/>
                </a:cubicBezTo>
                <a:cubicBezTo>
                  <a:pt x="1309" y="446"/>
                  <a:pt x="1312" y="474"/>
                  <a:pt x="1312" y="504"/>
                </a:cubicBezTo>
                <a:cubicBezTo>
                  <a:pt x="1312" y="531"/>
                  <a:pt x="1310" y="559"/>
                  <a:pt x="1315" y="586"/>
                </a:cubicBezTo>
                <a:cubicBezTo>
                  <a:pt x="1315" y="588"/>
                  <a:pt x="1318" y="588"/>
                  <a:pt x="1319" y="586"/>
                </a:cubicBezTo>
                <a:cubicBezTo>
                  <a:pt x="1323" y="557"/>
                  <a:pt x="1324" y="528"/>
                  <a:pt x="1325" y="499"/>
                </a:cubicBezTo>
                <a:cubicBezTo>
                  <a:pt x="1326" y="472"/>
                  <a:pt x="1326" y="444"/>
                  <a:pt x="1320" y="417"/>
                </a:cubicBezTo>
                <a:cubicBezTo>
                  <a:pt x="1337" y="416"/>
                  <a:pt x="1354" y="416"/>
                  <a:pt x="1370" y="416"/>
                </a:cubicBezTo>
                <a:cubicBezTo>
                  <a:pt x="1371" y="417"/>
                  <a:pt x="1371" y="417"/>
                  <a:pt x="1372" y="417"/>
                </a:cubicBezTo>
                <a:cubicBezTo>
                  <a:pt x="1382" y="423"/>
                  <a:pt x="1390" y="429"/>
                  <a:pt x="1398" y="437"/>
                </a:cubicBezTo>
                <a:cubicBezTo>
                  <a:pt x="1407" y="447"/>
                  <a:pt x="1414" y="459"/>
                  <a:pt x="1420" y="471"/>
                </a:cubicBezTo>
                <a:cubicBezTo>
                  <a:pt x="1432" y="494"/>
                  <a:pt x="1437" y="519"/>
                  <a:pt x="1445" y="544"/>
                </a:cubicBezTo>
                <a:cubicBezTo>
                  <a:pt x="1447" y="548"/>
                  <a:pt x="1452" y="547"/>
                  <a:pt x="1453" y="543"/>
                </a:cubicBezTo>
                <a:cubicBezTo>
                  <a:pt x="1455" y="517"/>
                  <a:pt x="1444" y="487"/>
                  <a:pt x="1434" y="463"/>
                </a:cubicBezTo>
                <a:cubicBezTo>
                  <a:pt x="1428" y="448"/>
                  <a:pt x="1419" y="431"/>
                  <a:pt x="1406" y="418"/>
                </a:cubicBezTo>
                <a:cubicBezTo>
                  <a:pt x="1419" y="419"/>
                  <a:pt x="1431" y="420"/>
                  <a:pt x="1444" y="421"/>
                </a:cubicBezTo>
                <a:cubicBezTo>
                  <a:pt x="1445" y="421"/>
                  <a:pt x="1447" y="422"/>
                  <a:pt x="1448" y="422"/>
                </a:cubicBezTo>
                <a:cubicBezTo>
                  <a:pt x="1461" y="425"/>
                  <a:pt x="1472" y="431"/>
                  <a:pt x="1483" y="439"/>
                </a:cubicBezTo>
                <a:cubicBezTo>
                  <a:pt x="1494" y="447"/>
                  <a:pt x="1503" y="457"/>
                  <a:pt x="1512" y="467"/>
                </a:cubicBezTo>
                <a:cubicBezTo>
                  <a:pt x="1519" y="475"/>
                  <a:pt x="1526" y="486"/>
                  <a:pt x="1536" y="489"/>
                </a:cubicBezTo>
                <a:cubicBezTo>
                  <a:pt x="1540" y="490"/>
                  <a:pt x="1542" y="487"/>
                  <a:pt x="1542" y="484"/>
                </a:cubicBezTo>
                <a:cubicBezTo>
                  <a:pt x="1540" y="474"/>
                  <a:pt x="1531" y="466"/>
                  <a:pt x="1525" y="458"/>
                </a:cubicBezTo>
                <a:cubicBezTo>
                  <a:pt x="1517" y="448"/>
                  <a:pt x="1508" y="438"/>
                  <a:pt x="1498" y="429"/>
                </a:cubicBezTo>
                <a:cubicBezTo>
                  <a:pt x="1497" y="428"/>
                  <a:pt x="1497" y="427"/>
                  <a:pt x="1496" y="426"/>
                </a:cubicBezTo>
                <a:cubicBezTo>
                  <a:pt x="1568" y="436"/>
                  <a:pt x="1641" y="451"/>
                  <a:pt x="1714" y="451"/>
                </a:cubicBezTo>
                <a:cubicBezTo>
                  <a:pt x="1688" y="467"/>
                  <a:pt x="1664" y="489"/>
                  <a:pt x="1641" y="509"/>
                </a:cubicBezTo>
                <a:cubicBezTo>
                  <a:pt x="1611" y="535"/>
                  <a:pt x="1582" y="563"/>
                  <a:pt x="1554" y="592"/>
                </a:cubicBezTo>
                <a:cubicBezTo>
                  <a:pt x="1497" y="648"/>
                  <a:pt x="1440" y="705"/>
                  <a:pt x="1371" y="746"/>
                </a:cubicBezTo>
                <a:cubicBezTo>
                  <a:pt x="1370" y="746"/>
                  <a:pt x="1369" y="746"/>
                  <a:pt x="1368" y="747"/>
                </a:cubicBezTo>
                <a:cubicBezTo>
                  <a:pt x="1296" y="763"/>
                  <a:pt x="1217" y="756"/>
                  <a:pt x="1145" y="744"/>
                </a:cubicBezTo>
                <a:cubicBezTo>
                  <a:pt x="1069" y="731"/>
                  <a:pt x="995" y="712"/>
                  <a:pt x="921" y="693"/>
                </a:cubicBezTo>
                <a:cubicBezTo>
                  <a:pt x="847" y="673"/>
                  <a:pt x="773" y="652"/>
                  <a:pt x="698" y="635"/>
                </a:cubicBezTo>
                <a:cubicBezTo>
                  <a:pt x="631" y="620"/>
                  <a:pt x="562" y="608"/>
                  <a:pt x="493" y="607"/>
                </a:cubicBezTo>
                <a:cubicBezTo>
                  <a:pt x="425" y="606"/>
                  <a:pt x="361" y="621"/>
                  <a:pt x="302" y="654"/>
                </a:cubicBezTo>
                <a:cubicBezTo>
                  <a:pt x="285" y="663"/>
                  <a:pt x="269" y="673"/>
                  <a:pt x="254" y="684"/>
                </a:cubicBezTo>
                <a:cubicBezTo>
                  <a:pt x="0" y="304"/>
                  <a:pt x="0" y="304"/>
                  <a:pt x="0" y="304"/>
                </a:cubicBezTo>
                <a:cubicBezTo>
                  <a:pt x="3" y="301"/>
                  <a:pt x="6" y="298"/>
                  <a:pt x="10" y="295"/>
                </a:cubicBezTo>
                <a:cubicBezTo>
                  <a:pt x="58" y="249"/>
                  <a:pt x="105" y="203"/>
                  <a:pt x="160" y="164"/>
                </a:cubicBezTo>
                <a:cubicBezTo>
                  <a:pt x="215" y="126"/>
                  <a:pt x="275" y="94"/>
                  <a:pt x="337" y="70"/>
                </a:cubicBezTo>
                <a:cubicBezTo>
                  <a:pt x="403" y="45"/>
                  <a:pt x="472" y="41"/>
                  <a:pt x="541" y="42"/>
                </a:cubicBezTo>
                <a:cubicBezTo>
                  <a:pt x="571" y="42"/>
                  <a:pt x="601" y="42"/>
                  <a:pt x="631" y="42"/>
                </a:cubicBezTo>
                <a:cubicBezTo>
                  <a:pt x="661" y="41"/>
                  <a:pt x="691" y="35"/>
                  <a:pt x="720" y="29"/>
                </a:cubicBezTo>
                <a:cubicBezTo>
                  <a:pt x="780" y="17"/>
                  <a:pt x="840" y="0"/>
                  <a:pt x="901" y="2"/>
                </a:cubicBezTo>
                <a:cubicBezTo>
                  <a:pt x="1018" y="6"/>
                  <a:pt x="1117" y="88"/>
                  <a:pt x="1209" y="151"/>
                </a:cubicBezTo>
                <a:cubicBezTo>
                  <a:pt x="1209" y="151"/>
                  <a:pt x="1209" y="151"/>
                  <a:pt x="1209" y="152"/>
                </a:cubicBezTo>
                <a:cubicBezTo>
                  <a:pt x="1209" y="152"/>
                  <a:pt x="1209" y="152"/>
                  <a:pt x="1210" y="152"/>
                </a:cubicBezTo>
                <a:cubicBezTo>
                  <a:pt x="1210" y="152"/>
                  <a:pt x="1210" y="152"/>
                  <a:pt x="1211" y="152"/>
                </a:cubicBezTo>
                <a:cubicBezTo>
                  <a:pt x="1211" y="153"/>
                  <a:pt x="1212" y="153"/>
                  <a:pt x="1213" y="153"/>
                </a:cubicBezTo>
                <a:cubicBezTo>
                  <a:pt x="1268" y="186"/>
                  <a:pt x="1333" y="194"/>
                  <a:pt x="1396" y="196"/>
                </a:cubicBezTo>
                <a:cubicBezTo>
                  <a:pt x="1464" y="198"/>
                  <a:pt x="1531" y="194"/>
                  <a:pt x="1599" y="192"/>
                </a:cubicBezTo>
                <a:cubicBezTo>
                  <a:pt x="1667" y="190"/>
                  <a:pt x="1736" y="191"/>
                  <a:pt x="1801" y="210"/>
                </a:cubicBezTo>
                <a:close/>
                <a:moveTo>
                  <a:pt x="1906" y="281"/>
                </a:moveTo>
                <a:cubicBezTo>
                  <a:pt x="1894" y="255"/>
                  <a:pt x="1864" y="246"/>
                  <a:pt x="1831" y="238"/>
                </a:cubicBezTo>
                <a:cubicBezTo>
                  <a:pt x="1799" y="229"/>
                  <a:pt x="1763" y="225"/>
                  <a:pt x="1734" y="242"/>
                </a:cubicBezTo>
                <a:cubicBezTo>
                  <a:pt x="1714" y="253"/>
                  <a:pt x="1702" y="276"/>
                  <a:pt x="1699" y="298"/>
                </a:cubicBezTo>
                <a:cubicBezTo>
                  <a:pt x="1695" y="322"/>
                  <a:pt x="1700" y="347"/>
                  <a:pt x="1713" y="368"/>
                </a:cubicBezTo>
                <a:cubicBezTo>
                  <a:pt x="1725" y="390"/>
                  <a:pt x="1758" y="409"/>
                  <a:pt x="1769" y="406"/>
                </a:cubicBezTo>
                <a:cubicBezTo>
                  <a:pt x="1771" y="405"/>
                  <a:pt x="1771" y="404"/>
                  <a:pt x="1770" y="403"/>
                </a:cubicBezTo>
                <a:cubicBezTo>
                  <a:pt x="1763" y="397"/>
                  <a:pt x="1741" y="391"/>
                  <a:pt x="1726" y="363"/>
                </a:cubicBezTo>
                <a:cubicBezTo>
                  <a:pt x="1715" y="346"/>
                  <a:pt x="1712" y="325"/>
                  <a:pt x="1714" y="305"/>
                </a:cubicBezTo>
                <a:cubicBezTo>
                  <a:pt x="1716" y="286"/>
                  <a:pt x="1726" y="268"/>
                  <a:pt x="1741" y="258"/>
                </a:cubicBezTo>
                <a:cubicBezTo>
                  <a:pt x="1766" y="241"/>
                  <a:pt x="1801" y="248"/>
                  <a:pt x="1827" y="256"/>
                </a:cubicBezTo>
                <a:cubicBezTo>
                  <a:pt x="1854" y="264"/>
                  <a:pt x="1876" y="269"/>
                  <a:pt x="1890" y="290"/>
                </a:cubicBezTo>
                <a:cubicBezTo>
                  <a:pt x="1900" y="307"/>
                  <a:pt x="1900" y="327"/>
                  <a:pt x="1892" y="344"/>
                </a:cubicBezTo>
                <a:cubicBezTo>
                  <a:pt x="1875" y="379"/>
                  <a:pt x="1830" y="403"/>
                  <a:pt x="1792" y="405"/>
                </a:cubicBezTo>
                <a:cubicBezTo>
                  <a:pt x="1791" y="405"/>
                  <a:pt x="1790" y="407"/>
                  <a:pt x="1792" y="407"/>
                </a:cubicBezTo>
                <a:cubicBezTo>
                  <a:pt x="1837" y="415"/>
                  <a:pt x="1886" y="388"/>
                  <a:pt x="1907" y="346"/>
                </a:cubicBezTo>
                <a:cubicBezTo>
                  <a:pt x="1917" y="325"/>
                  <a:pt x="1916" y="302"/>
                  <a:pt x="1906" y="281"/>
                </a:cubicBezTo>
                <a:close/>
                <a:moveTo>
                  <a:pt x="1520" y="394"/>
                </a:moveTo>
                <a:cubicBezTo>
                  <a:pt x="1532" y="398"/>
                  <a:pt x="1527" y="381"/>
                  <a:pt x="1525" y="376"/>
                </a:cubicBezTo>
                <a:cubicBezTo>
                  <a:pt x="1519" y="362"/>
                  <a:pt x="1514" y="347"/>
                  <a:pt x="1511" y="332"/>
                </a:cubicBezTo>
                <a:cubicBezTo>
                  <a:pt x="1508" y="316"/>
                  <a:pt x="1508" y="300"/>
                  <a:pt x="1508" y="284"/>
                </a:cubicBezTo>
                <a:cubicBezTo>
                  <a:pt x="1509" y="269"/>
                  <a:pt x="1511" y="251"/>
                  <a:pt x="1517" y="237"/>
                </a:cubicBezTo>
                <a:cubicBezTo>
                  <a:pt x="1518" y="234"/>
                  <a:pt x="1515" y="232"/>
                  <a:pt x="1513" y="235"/>
                </a:cubicBezTo>
                <a:cubicBezTo>
                  <a:pt x="1498" y="261"/>
                  <a:pt x="1493" y="287"/>
                  <a:pt x="1494" y="317"/>
                </a:cubicBezTo>
                <a:cubicBezTo>
                  <a:pt x="1494" y="332"/>
                  <a:pt x="1496" y="347"/>
                  <a:pt x="1500" y="361"/>
                </a:cubicBezTo>
                <a:cubicBezTo>
                  <a:pt x="1503" y="371"/>
                  <a:pt x="1509" y="391"/>
                  <a:pt x="1520" y="394"/>
                </a:cubicBezTo>
                <a:close/>
                <a:moveTo>
                  <a:pt x="1491" y="367"/>
                </a:moveTo>
                <a:cubicBezTo>
                  <a:pt x="1493" y="361"/>
                  <a:pt x="1488" y="354"/>
                  <a:pt x="1485" y="349"/>
                </a:cubicBezTo>
                <a:cubicBezTo>
                  <a:pt x="1481" y="340"/>
                  <a:pt x="1477" y="331"/>
                  <a:pt x="1474" y="321"/>
                </a:cubicBezTo>
                <a:cubicBezTo>
                  <a:pt x="1469" y="303"/>
                  <a:pt x="1466" y="280"/>
                  <a:pt x="1471" y="262"/>
                </a:cubicBezTo>
                <a:cubicBezTo>
                  <a:pt x="1471" y="260"/>
                  <a:pt x="1468" y="259"/>
                  <a:pt x="1467" y="261"/>
                </a:cubicBezTo>
                <a:cubicBezTo>
                  <a:pt x="1459" y="281"/>
                  <a:pt x="1456" y="299"/>
                  <a:pt x="1459" y="321"/>
                </a:cubicBezTo>
                <a:cubicBezTo>
                  <a:pt x="1461" y="334"/>
                  <a:pt x="1470" y="372"/>
                  <a:pt x="1488" y="369"/>
                </a:cubicBezTo>
                <a:cubicBezTo>
                  <a:pt x="1489" y="369"/>
                  <a:pt x="1490" y="368"/>
                  <a:pt x="1491" y="367"/>
                </a:cubicBezTo>
                <a:close/>
              </a:path>
            </a:pathLst>
          </a:custGeom>
          <a:solidFill>
            <a:srgbClr val="F3D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" name="Freeform 11"/>
          <p:cNvSpPr>
            <a:spLocks noChangeArrowheads="1"/>
          </p:cNvSpPr>
          <p:nvPr userDrawn="1"/>
        </p:nvSpPr>
        <p:spPr bwMode="auto">
          <a:xfrm>
            <a:off x="0" y="5122863"/>
            <a:ext cx="1258888" cy="1773237"/>
          </a:xfrm>
          <a:custGeom>
            <a:avLst/>
            <a:gdLst>
              <a:gd name="T0" fmla="*/ 0 w 793"/>
              <a:gd name="T1" fmla="*/ 117 h 1117"/>
              <a:gd name="T2" fmla="*/ 0 w 793"/>
              <a:gd name="T3" fmla="*/ 1117 h 1117"/>
              <a:gd name="T4" fmla="*/ 595 w 793"/>
              <a:gd name="T5" fmla="*/ 1117 h 1117"/>
              <a:gd name="T6" fmla="*/ 793 w 793"/>
              <a:gd name="T7" fmla="*/ 961 h 1117"/>
              <a:gd name="T8" fmla="*/ 188 w 793"/>
              <a:gd name="T9" fmla="*/ 0 h 1117"/>
              <a:gd name="T10" fmla="*/ 0 w 793"/>
              <a:gd name="T11" fmla="*/ 117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3" h="1117">
                <a:moveTo>
                  <a:pt x="0" y="117"/>
                </a:moveTo>
                <a:lnTo>
                  <a:pt x="0" y="1117"/>
                </a:lnTo>
                <a:lnTo>
                  <a:pt x="595" y="1117"/>
                </a:lnTo>
                <a:lnTo>
                  <a:pt x="793" y="961"/>
                </a:lnTo>
                <a:lnTo>
                  <a:pt x="188" y="0"/>
                </a:lnTo>
                <a:lnTo>
                  <a:pt x="0" y="117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1" name="Freeform 12"/>
          <p:cNvSpPr>
            <a:spLocks noChangeArrowheads="1"/>
          </p:cNvSpPr>
          <p:nvPr userDrawn="1"/>
        </p:nvSpPr>
        <p:spPr bwMode="auto">
          <a:xfrm>
            <a:off x="366713" y="4833938"/>
            <a:ext cx="1300162" cy="1660525"/>
          </a:xfrm>
          <a:custGeom>
            <a:avLst/>
            <a:gdLst>
              <a:gd name="T0" fmla="*/ 500 w 819"/>
              <a:gd name="T1" fmla="*/ 1046 h 1046"/>
              <a:gd name="T2" fmla="*/ 819 w 819"/>
              <a:gd name="T3" fmla="*/ 738 h 1046"/>
              <a:gd name="T4" fmla="*/ 704 w 819"/>
              <a:gd name="T5" fmla="*/ 566 h 1046"/>
              <a:gd name="T6" fmla="*/ 692 w 819"/>
              <a:gd name="T7" fmla="*/ 549 h 1046"/>
              <a:gd name="T8" fmla="*/ 416 w 819"/>
              <a:gd name="T9" fmla="*/ 135 h 1046"/>
              <a:gd name="T10" fmla="*/ 405 w 819"/>
              <a:gd name="T11" fmla="*/ 119 h 1046"/>
              <a:gd name="T12" fmla="*/ 325 w 819"/>
              <a:gd name="T13" fmla="*/ 0 h 1046"/>
              <a:gd name="T14" fmla="*/ 0 w 819"/>
              <a:gd name="T15" fmla="*/ 250 h 1046"/>
              <a:gd name="T16" fmla="*/ 500 w 819"/>
              <a:gd name="T17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9" h="1046">
                <a:moveTo>
                  <a:pt x="500" y="1046"/>
                </a:moveTo>
                <a:lnTo>
                  <a:pt x="819" y="738"/>
                </a:lnTo>
                <a:lnTo>
                  <a:pt x="704" y="566"/>
                </a:lnTo>
                <a:lnTo>
                  <a:pt x="692" y="549"/>
                </a:lnTo>
                <a:lnTo>
                  <a:pt x="416" y="135"/>
                </a:lnTo>
                <a:lnTo>
                  <a:pt x="405" y="119"/>
                </a:lnTo>
                <a:lnTo>
                  <a:pt x="325" y="0"/>
                </a:lnTo>
                <a:lnTo>
                  <a:pt x="0" y="250"/>
                </a:lnTo>
                <a:lnTo>
                  <a:pt x="500" y="10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2" name="Oval 39"/>
          <p:cNvSpPr>
            <a:spLocks noChangeArrowheads="1"/>
          </p:cNvSpPr>
          <p:nvPr/>
        </p:nvSpPr>
        <p:spPr bwMode="auto">
          <a:xfrm>
            <a:off x="3357563" y="1776413"/>
            <a:ext cx="854075" cy="854075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" name="Oval 40"/>
          <p:cNvSpPr>
            <a:spLocks noChangeArrowheads="1"/>
          </p:cNvSpPr>
          <p:nvPr/>
        </p:nvSpPr>
        <p:spPr bwMode="auto">
          <a:xfrm>
            <a:off x="3400425" y="1819275"/>
            <a:ext cx="768350" cy="76835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" name="Oval 41"/>
          <p:cNvSpPr>
            <a:spLocks noChangeArrowheads="1"/>
          </p:cNvSpPr>
          <p:nvPr/>
        </p:nvSpPr>
        <p:spPr bwMode="auto">
          <a:xfrm>
            <a:off x="3438525" y="1857375"/>
            <a:ext cx="692150" cy="692150"/>
          </a:xfrm>
          <a:prstGeom prst="ellipse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" name="Freeform 42"/>
          <p:cNvSpPr>
            <a:spLocks noEditPoints="1" noChangeArrowheads="1"/>
          </p:cNvSpPr>
          <p:nvPr userDrawn="1"/>
        </p:nvSpPr>
        <p:spPr bwMode="auto">
          <a:xfrm>
            <a:off x="3624263" y="1924050"/>
            <a:ext cx="320675" cy="558800"/>
          </a:xfrm>
          <a:custGeom>
            <a:avLst/>
            <a:gdLst>
              <a:gd name="T0" fmla="*/ 102 w 185"/>
              <a:gd name="T1" fmla="*/ 0 h 323"/>
              <a:gd name="T2" fmla="*/ 102 w 185"/>
              <a:gd name="T3" fmla="*/ 29 h 323"/>
              <a:gd name="T4" fmla="*/ 181 w 185"/>
              <a:gd name="T5" fmla="*/ 90 h 323"/>
              <a:gd name="T6" fmla="*/ 143 w 185"/>
              <a:gd name="T7" fmla="*/ 90 h 323"/>
              <a:gd name="T8" fmla="*/ 101 w 185"/>
              <a:gd name="T9" fmla="*/ 59 h 323"/>
              <a:gd name="T10" fmla="*/ 101 w 185"/>
              <a:gd name="T11" fmla="*/ 136 h 323"/>
              <a:gd name="T12" fmla="*/ 185 w 185"/>
              <a:gd name="T13" fmla="*/ 212 h 323"/>
              <a:gd name="T14" fmla="*/ 152 w 185"/>
              <a:gd name="T15" fmla="*/ 273 h 323"/>
              <a:gd name="T16" fmla="*/ 101 w 185"/>
              <a:gd name="T17" fmla="*/ 287 h 323"/>
              <a:gd name="T18" fmla="*/ 101 w 185"/>
              <a:gd name="T19" fmla="*/ 323 h 323"/>
              <a:gd name="T20" fmla="*/ 82 w 185"/>
              <a:gd name="T21" fmla="*/ 323 h 323"/>
              <a:gd name="T22" fmla="*/ 82 w 185"/>
              <a:gd name="T23" fmla="*/ 287 h 323"/>
              <a:gd name="T24" fmla="*/ 21 w 185"/>
              <a:gd name="T25" fmla="*/ 266 h 323"/>
              <a:gd name="T26" fmla="*/ 0 w 185"/>
              <a:gd name="T27" fmla="*/ 215 h 323"/>
              <a:gd name="T28" fmla="*/ 38 w 185"/>
              <a:gd name="T29" fmla="*/ 215 h 323"/>
              <a:gd name="T30" fmla="*/ 82 w 185"/>
              <a:gd name="T31" fmla="*/ 256 h 323"/>
              <a:gd name="T32" fmla="*/ 82 w 185"/>
              <a:gd name="T33" fmla="*/ 169 h 323"/>
              <a:gd name="T34" fmla="*/ 5 w 185"/>
              <a:gd name="T35" fmla="*/ 96 h 323"/>
              <a:gd name="T36" fmla="*/ 36 w 185"/>
              <a:gd name="T37" fmla="*/ 41 h 323"/>
              <a:gd name="T38" fmla="*/ 83 w 185"/>
              <a:gd name="T39" fmla="*/ 30 h 323"/>
              <a:gd name="T40" fmla="*/ 83 w 185"/>
              <a:gd name="T41" fmla="*/ 0 h 323"/>
              <a:gd name="T42" fmla="*/ 102 w 185"/>
              <a:gd name="T43" fmla="*/ 0 h 323"/>
              <a:gd name="T44" fmla="*/ 83 w 185"/>
              <a:gd name="T45" fmla="*/ 59 h 323"/>
              <a:gd name="T46" fmla="*/ 41 w 185"/>
              <a:gd name="T47" fmla="*/ 94 h 323"/>
              <a:gd name="T48" fmla="*/ 83 w 185"/>
              <a:gd name="T49" fmla="*/ 131 h 323"/>
              <a:gd name="T50" fmla="*/ 83 w 185"/>
              <a:gd name="T51" fmla="*/ 59 h 323"/>
              <a:gd name="T52" fmla="*/ 101 w 185"/>
              <a:gd name="T53" fmla="*/ 256 h 323"/>
              <a:gd name="T54" fmla="*/ 147 w 185"/>
              <a:gd name="T55" fmla="*/ 216 h 323"/>
              <a:gd name="T56" fmla="*/ 101 w 185"/>
              <a:gd name="T57" fmla="*/ 174 h 323"/>
              <a:gd name="T58" fmla="*/ 101 w 185"/>
              <a:gd name="T59" fmla="*/ 256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5" h="323">
                <a:moveTo>
                  <a:pt x="102" y="0"/>
                </a:moveTo>
                <a:cubicBezTo>
                  <a:pt x="102" y="29"/>
                  <a:pt x="102" y="29"/>
                  <a:pt x="102" y="29"/>
                </a:cubicBezTo>
                <a:cubicBezTo>
                  <a:pt x="118" y="30"/>
                  <a:pt x="180" y="32"/>
                  <a:pt x="181" y="90"/>
                </a:cubicBezTo>
                <a:cubicBezTo>
                  <a:pt x="143" y="90"/>
                  <a:pt x="143" y="90"/>
                  <a:pt x="143" y="90"/>
                </a:cubicBezTo>
                <a:cubicBezTo>
                  <a:pt x="142" y="66"/>
                  <a:pt x="123" y="60"/>
                  <a:pt x="101" y="59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39" y="146"/>
                  <a:pt x="185" y="160"/>
                  <a:pt x="185" y="212"/>
                </a:cubicBezTo>
                <a:cubicBezTo>
                  <a:pt x="185" y="248"/>
                  <a:pt x="161" y="267"/>
                  <a:pt x="152" y="273"/>
                </a:cubicBezTo>
                <a:cubicBezTo>
                  <a:pt x="135" y="284"/>
                  <a:pt x="114" y="286"/>
                  <a:pt x="101" y="287"/>
                </a:cubicBezTo>
                <a:cubicBezTo>
                  <a:pt x="101" y="323"/>
                  <a:pt x="101" y="323"/>
                  <a:pt x="101" y="323"/>
                </a:cubicBezTo>
                <a:cubicBezTo>
                  <a:pt x="82" y="323"/>
                  <a:pt x="82" y="323"/>
                  <a:pt x="82" y="323"/>
                </a:cubicBezTo>
                <a:cubicBezTo>
                  <a:pt x="82" y="287"/>
                  <a:pt x="82" y="287"/>
                  <a:pt x="82" y="287"/>
                </a:cubicBezTo>
                <a:cubicBezTo>
                  <a:pt x="66" y="286"/>
                  <a:pt x="43" y="286"/>
                  <a:pt x="21" y="266"/>
                </a:cubicBezTo>
                <a:cubicBezTo>
                  <a:pt x="2" y="249"/>
                  <a:pt x="0" y="231"/>
                  <a:pt x="0" y="215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37" y="231"/>
                  <a:pt x="47" y="255"/>
                  <a:pt x="82" y="256"/>
                </a:cubicBezTo>
                <a:cubicBezTo>
                  <a:pt x="82" y="169"/>
                  <a:pt x="82" y="169"/>
                  <a:pt x="82" y="169"/>
                </a:cubicBezTo>
                <a:cubicBezTo>
                  <a:pt x="22" y="151"/>
                  <a:pt x="5" y="136"/>
                  <a:pt x="5" y="96"/>
                </a:cubicBezTo>
                <a:cubicBezTo>
                  <a:pt x="5" y="66"/>
                  <a:pt x="23" y="49"/>
                  <a:pt x="36" y="41"/>
                </a:cubicBezTo>
                <a:cubicBezTo>
                  <a:pt x="53" y="31"/>
                  <a:pt x="73" y="30"/>
                  <a:pt x="83" y="30"/>
                </a:cubicBezTo>
                <a:cubicBezTo>
                  <a:pt x="83" y="0"/>
                  <a:pt x="83" y="0"/>
                  <a:pt x="83" y="0"/>
                </a:cubicBezTo>
                <a:lnTo>
                  <a:pt x="102" y="0"/>
                </a:lnTo>
                <a:close/>
                <a:moveTo>
                  <a:pt x="83" y="59"/>
                </a:moveTo>
                <a:cubicBezTo>
                  <a:pt x="43" y="63"/>
                  <a:pt x="41" y="87"/>
                  <a:pt x="41" y="94"/>
                </a:cubicBezTo>
                <a:cubicBezTo>
                  <a:pt x="41" y="118"/>
                  <a:pt x="65" y="125"/>
                  <a:pt x="83" y="131"/>
                </a:cubicBezTo>
                <a:lnTo>
                  <a:pt x="83" y="59"/>
                </a:lnTo>
                <a:close/>
                <a:moveTo>
                  <a:pt x="101" y="256"/>
                </a:moveTo>
                <a:cubicBezTo>
                  <a:pt x="133" y="255"/>
                  <a:pt x="147" y="235"/>
                  <a:pt x="147" y="216"/>
                </a:cubicBezTo>
                <a:cubicBezTo>
                  <a:pt x="147" y="189"/>
                  <a:pt x="120" y="180"/>
                  <a:pt x="101" y="174"/>
                </a:cubicBezTo>
                <a:lnTo>
                  <a:pt x="101" y="256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6" name="Freeform 43"/>
          <p:cNvSpPr/>
          <p:nvPr/>
        </p:nvSpPr>
        <p:spPr bwMode="auto">
          <a:xfrm>
            <a:off x="3051175" y="2671763"/>
            <a:ext cx="1252538" cy="1462087"/>
          </a:xfrm>
          <a:custGeom>
            <a:avLst/>
            <a:gdLst>
              <a:gd name="T0" fmla="*/ 252 w 725"/>
              <a:gd name="T1" fmla="*/ 564 h 847"/>
              <a:gd name="T2" fmla="*/ 322 w 725"/>
              <a:gd name="T3" fmla="*/ 371 h 847"/>
              <a:gd name="T4" fmla="*/ 423 w 725"/>
              <a:gd name="T5" fmla="*/ 8 h 847"/>
              <a:gd name="T6" fmla="*/ 400 w 725"/>
              <a:gd name="T7" fmla="*/ 115 h 847"/>
              <a:gd name="T8" fmla="*/ 346 w 725"/>
              <a:gd name="T9" fmla="*/ 246 h 847"/>
              <a:gd name="T10" fmla="*/ 0 w 725"/>
              <a:gd name="T11" fmla="*/ 155 h 847"/>
              <a:gd name="T12" fmla="*/ 309 w 725"/>
              <a:gd name="T13" fmla="*/ 231 h 847"/>
              <a:gd name="T14" fmla="*/ 299 w 725"/>
              <a:gd name="T15" fmla="*/ 221 h 847"/>
              <a:gd name="T16" fmla="*/ 289 w 725"/>
              <a:gd name="T17" fmla="*/ 213 h 847"/>
              <a:gd name="T18" fmla="*/ 278 w 725"/>
              <a:gd name="T19" fmla="*/ 204 h 847"/>
              <a:gd name="T20" fmla="*/ 257 w 725"/>
              <a:gd name="T21" fmla="*/ 191 h 847"/>
              <a:gd name="T22" fmla="*/ 242 w 725"/>
              <a:gd name="T23" fmla="*/ 183 h 847"/>
              <a:gd name="T24" fmla="*/ 227 w 725"/>
              <a:gd name="T25" fmla="*/ 175 h 847"/>
              <a:gd name="T26" fmla="*/ 212 w 725"/>
              <a:gd name="T27" fmla="*/ 168 h 847"/>
              <a:gd name="T28" fmla="*/ 185 w 725"/>
              <a:gd name="T29" fmla="*/ 156 h 847"/>
              <a:gd name="T30" fmla="*/ 166 w 725"/>
              <a:gd name="T31" fmla="*/ 148 h 847"/>
              <a:gd name="T32" fmla="*/ 239 w 725"/>
              <a:gd name="T33" fmla="*/ 173 h 847"/>
              <a:gd name="T34" fmla="*/ 322 w 725"/>
              <a:gd name="T35" fmla="*/ 239 h 847"/>
              <a:gd name="T36" fmla="*/ 268 w 725"/>
              <a:gd name="T37" fmla="*/ 376 h 847"/>
              <a:gd name="T38" fmla="*/ 198 w 725"/>
              <a:gd name="T39" fmla="*/ 699 h 847"/>
              <a:gd name="T40" fmla="*/ 281 w 725"/>
              <a:gd name="T41" fmla="*/ 792 h 847"/>
              <a:gd name="T42" fmla="*/ 250 w 725"/>
              <a:gd name="T43" fmla="*/ 597 h 847"/>
              <a:gd name="T44" fmla="*/ 320 w 725"/>
              <a:gd name="T45" fmla="*/ 534 h 847"/>
              <a:gd name="T46" fmla="*/ 507 w 725"/>
              <a:gd name="T47" fmla="*/ 469 h 847"/>
              <a:gd name="T48" fmla="*/ 484 w 725"/>
              <a:gd name="T49" fmla="*/ 476 h 847"/>
              <a:gd name="T50" fmla="*/ 450 w 725"/>
              <a:gd name="T51" fmla="*/ 486 h 847"/>
              <a:gd name="T52" fmla="*/ 418 w 725"/>
              <a:gd name="T53" fmla="*/ 496 h 847"/>
              <a:gd name="T54" fmla="*/ 396 w 725"/>
              <a:gd name="T55" fmla="*/ 505 h 847"/>
              <a:gd name="T56" fmla="*/ 375 w 725"/>
              <a:gd name="T57" fmla="*/ 514 h 847"/>
              <a:gd name="T58" fmla="*/ 343 w 725"/>
              <a:gd name="T59" fmla="*/ 529 h 847"/>
              <a:gd name="T60" fmla="*/ 325 w 725"/>
              <a:gd name="T61" fmla="*/ 539 h 847"/>
              <a:gd name="T62" fmla="*/ 309 w 725"/>
              <a:gd name="T63" fmla="*/ 550 h 847"/>
              <a:gd name="T64" fmla="*/ 296 w 725"/>
              <a:gd name="T65" fmla="*/ 560 h 847"/>
              <a:gd name="T66" fmla="*/ 565 w 725"/>
              <a:gd name="T67" fmla="*/ 576 h 847"/>
              <a:gd name="T68" fmla="*/ 283 w 725"/>
              <a:gd name="T69" fmla="*/ 538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5" h="847">
                <a:moveTo>
                  <a:pt x="283" y="538"/>
                </a:moveTo>
                <a:cubicBezTo>
                  <a:pt x="275" y="544"/>
                  <a:pt x="264" y="553"/>
                  <a:pt x="252" y="564"/>
                </a:cubicBezTo>
                <a:cubicBezTo>
                  <a:pt x="252" y="562"/>
                  <a:pt x="252" y="560"/>
                  <a:pt x="253" y="557"/>
                </a:cubicBezTo>
                <a:cubicBezTo>
                  <a:pt x="261" y="491"/>
                  <a:pt x="290" y="429"/>
                  <a:pt x="322" y="371"/>
                </a:cubicBezTo>
                <a:cubicBezTo>
                  <a:pt x="353" y="316"/>
                  <a:pt x="386" y="262"/>
                  <a:pt x="409" y="203"/>
                </a:cubicBezTo>
                <a:cubicBezTo>
                  <a:pt x="431" y="146"/>
                  <a:pt x="446" y="67"/>
                  <a:pt x="423" y="8"/>
                </a:cubicBezTo>
                <a:cubicBezTo>
                  <a:pt x="420" y="0"/>
                  <a:pt x="409" y="2"/>
                  <a:pt x="408" y="10"/>
                </a:cubicBezTo>
                <a:cubicBezTo>
                  <a:pt x="405" y="46"/>
                  <a:pt x="407" y="80"/>
                  <a:pt x="400" y="115"/>
                </a:cubicBezTo>
                <a:cubicBezTo>
                  <a:pt x="393" y="147"/>
                  <a:pt x="381" y="178"/>
                  <a:pt x="367" y="207"/>
                </a:cubicBezTo>
                <a:cubicBezTo>
                  <a:pt x="361" y="220"/>
                  <a:pt x="354" y="233"/>
                  <a:pt x="346" y="246"/>
                </a:cubicBezTo>
                <a:cubicBezTo>
                  <a:pt x="336" y="232"/>
                  <a:pt x="322" y="218"/>
                  <a:pt x="314" y="210"/>
                </a:cubicBezTo>
                <a:cubicBezTo>
                  <a:pt x="278" y="33"/>
                  <a:pt x="154" y="50"/>
                  <a:pt x="0" y="155"/>
                </a:cubicBezTo>
                <a:cubicBezTo>
                  <a:pt x="46" y="160"/>
                  <a:pt x="88" y="187"/>
                  <a:pt x="110" y="218"/>
                </a:cubicBezTo>
                <a:cubicBezTo>
                  <a:pt x="180" y="318"/>
                  <a:pt x="240" y="265"/>
                  <a:pt x="309" y="231"/>
                </a:cubicBezTo>
                <a:cubicBezTo>
                  <a:pt x="307" y="229"/>
                  <a:pt x="305" y="227"/>
                  <a:pt x="303" y="225"/>
                </a:cubicBezTo>
                <a:cubicBezTo>
                  <a:pt x="302" y="224"/>
                  <a:pt x="301" y="223"/>
                  <a:pt x="299" y="221"/>
                </a:cubicBezTo>
                <a:cubicBezTo>
                  <a:pt x="298" y="220"/>
                  <a:pt x="296" y="219"/>
                  <a:pt x="295" y="217"/>
                </a:cubicBezTo>
                <a:cubicBezTo>
                  <a:pt x="293" y="216"/>
                  <a:pt x="291" y="214"/>
                  <a:pt x="289" y="213"/>
                </a:cubicBezTo>
                <a:cubicBezTo>
                  <a:pt x="288" y="212"/>
                  <a:pt x="286" y="210"/>
                  <a:pt x="284" y="209"/>
                </a:cubicBezTo>
                <a:cubicBezTo>
                  <a:pt x="282" y="207"/>
                  <a:pt x="280" y="206"/>
                  <a:pt x="278" y="204"/>
                </a:cubicBezTo>
                <a:cubicBezTo>
                  <a:pt x="276" y="203"/>
                  <a:pt x="274" y="201"/>
                  <a:pt x="271" y="200"/>
                </a:cubicBezTo>
                <a:cubicBezTo>
                  <a:pt x="267" y="197"/>
                  <a:pt x="262" y="194"/>
                  <a:pt x="257" y="191"/>
                </a:cubicBezTo>
                <a:cubicBezTo>
                  <a:pt x="255" y="190"/>
                  <a:pt x="252" y="188"/>
                  <a:pt x="250" y="187"/>
                </a:cubicBezTo>
                <a:cubicBezTo>
                  <a:pt x="248" y="185"/>
                  <a:pt x="245" y="184"/>
                  <a:pt x="242" y="183"/>
                </a:cubicBezTo>
                <a:cubicBezTo>
                  <a:pt x="240" y="181"/>
                  <a:pt x="237" y="180"/>
                  <a:pt x="235" y="179"/>
                </a:cubicBezTo>
                <a:cubicBezTo>
                  <a:pt x="232" y="177"/>
                  <a:pt x="230" y="176"/>
                  <a:pt x="227" y="175"/>
                </a:cubicBezTo>
                <a:cubicBezTo>
                  <a:pt x="225" y="174"/>
                  <a:pt x="222" y="172"/>
                  <a:pt x="220" y="171"/>
                </a:cubicBezTo>
                <a:cubicBezTo>
                  <a:pt x="217" y="170"/>
                  <a:pt x="215" y="169"/>
                  <a:pt x="212" y="168"/>
                </a:cubicBezTo>
                <a:cubicBezTo>
                  <a:pt x="207" y="166"/>
                  <a:pt x="203" y="163"/>
                  <a:pt x="198" y="162"/>
                </a:cubicBezTo>
                <a:cubicBezTo>
                  <a:pt x="193" y="160"/>
                  <a:pt x="189" y="158"/>
                  <a:pt x="185" y="156"/>
                </a:cubicBezTo>
                <a:cubicBezTo>
                  <a:pt x="181" y="154"/>
                  <a:pt x="177" y="153"/>
                  <a:pt x="174" y="152"/>
                </a:cubicBezTo>
                <a:cubicBezTo>
                  <a:pt x="171" y="150"/>
                  <a:pt x="168" y="149"/>
                  <a:pt x="166" y="148"/>
                </a:cubicBezTo>
                <a:cubicBezTo>
                  <a:pt x="161" y="146"/>
                  <a:pt x="158" y="145"/>
                  <a:pt x="158" y="145"/>
                </a:cubicBezTo>
                <a:cubicBezTo>
                  <a:pt x="187" y="151"/>
                  <a:pt x="214" y="160"/>
                  <a:pt x="239" y="173"/>
                </a:cubicBezTo>
                <a:cubicBezTo>
                  <a:pt x="256" y="182"/>
                  <a:pt x="272" y="193"/>
                  <a:pt x="288" y="205"/>
                </a:cubicBezTo>
                <a:cubicBezTo>
                  <a:pt x="292" y="209"/>
                  <a:pt x="309" y="222"/>
                  <a:pt x="322" y="239"/>
                </a:cubicBezTo>
                <a:cubicBezTo>
                  <a:pt x="328" y="246"/>
                  <a:pt x="333" y="254"/>
                  <a:pt x="337" y="262"/>
                </a:cubicBezTo>
                <a:cubicBezTo>
                  <a:pt x="315" y="300"/>
                  <a:pt x="290" y="337"/>
                  <a:pt x="268" y="376"/>
                </a:cubicBezTo>
                <a:cubicBezTo>
                  <a:pt x="234" y="436"/>
                  <a:pt x="208" y="500"/>
                  <a:pt x="200" y="569"/>
                </a:cubicBezTo>
                <a:cubicBezTo>
                  <a:pt x="194" y="612"/>
                  <a:pt x="195" y="656"/>
                  <a:pt x="198" y="699"/>
                </a:cubicBezTo>
                <a:cubicBezTo>
                  <a:pt x="202" y="741"/>
                  <a:pt x="211" y="783"/>
                  <a:pt x="235" y="819"/>
                </a:cubicBezTo>
                <a:cubicBezTo>
                  <a:pt x="254" y="847"/>
                  <a:pt x="299" y="822"/>
                  <a:pt x="281" y="792"/>
                </a:cubicBezTo>
                <a:cubicBezTo>
                  <a:pt x="261" y="757"/>
                  <a:pt x="254" y="717"/>
                  <a:pt x="252" y="678"/>
                </a:cubicBezTo>
                <a:cubicBezTo>
                  <a:pt x="250" y="651"/>
                  <a:pt x="249" y="624"/>
                  <a:pt x="250" y="597"/>
                </a:cubicBezTo>
                <a:cubicBezTo>
                  <a:pt x="255" y="590"/>
                  <a:pt x="262" y="583"/>
                  <a:pt x="268" y="576"/>
                </a:cubicBezTo>
                <a:cubicBezTo>
                  <a:pt x="289" y="555"/>
                  <a:pt x="313" y="538"/>
                  <a:pt x="320" y="534"/>
                </a:cubicBezTo>
                <a:cubicBezTo>
                  <a:pt x="343" y="519"/>
                  <a:pt x="367" y="506"/>
                  <a:pt x="392" y="496"/>
                </a:cubicBezTo>
                <a:cubicBezTo>
                  <a:pt x="428" y="482"/>
                  <a:pt x="467" y="473"/>
                  <a:pt x="507" y="469"/>
                </a:cubicBezTo>
                <a:cubicBezTo>
                  <a:pt x="507" y="469"/>
                  <a:pt x="503" y="470"/>
                  <a:pt x="496" y="472"/>
                </a:cubicBezTo>
                <a:cubicBezTo>
                  <a:pt x="493" y="473"/>
                  <a:pt x="489" y="474"/>
                  <a:pt x="484" y="476"/>
                </a:cubicBezTo>
                <a:cubicBezTo>
                  <a:pt x="479" y="477"/>
                  <a:pt x="474" y="478"/>
                  <a:pt x="468" y="480"/>
                </a:cubicBezTo>
                <a:cubicBezTo>
                  <a:pt x="463" y="482"/>
                  <a:pt x="456" y="484"/>
                  <a:pt x="450" y="486"/>
                </a:cubicBezTo>
                <a:cubicBezTo>
                  <a:pt x="443" y="488"/>
                  <a:pt x="436" y="491"/>
                  <a:pt x="429" y="493"/>
                </a:cubicBezTo>
                <a:cubicBezTo>
                  <a:pt x="426" y="494"/>
                  <a:pt x="422" y="495"/>
                  <a:pt x="418" y="496"/>
                </a:cubicBezTo>
                <a:cubicBezTo>
                  <a:pt x="415" y="498"/>
                  <a:pt x="411" y="499"/>
                  <a:pt x="408" y="501"/>
                </a:cubicBezTo>
                <a:cubicBezTo>
                  <a:pt x="404" y="502"/>
                  <a:pt x="400" y="503"/>
                  <a:pt x="396" y="505"/>
                </a:cubicBezTo>
                <a:cubicBezTo>
                  <a:pt x="393" y="506"/>
                  <a:pt x="389" y="508"/>
                  <a:pt x="386" y="509"/>
                </a:cubicBezTo>
                <a:cubicBezTo>
                  <a:pt x="382" y="511"/>
                  <a:pt x="378" y="512"/>
                  <a:pt x="375" y="514"/>
                </a:cubicBezTo>
                <a:cubicBezTo>
                  <a:pt x="371" y="515"/>
                  <a:pt x="367" y="517"/>
                  <a:pt x="364" y="519"/>
                </a:cubicBezTo>
                <a:cubicBezTo>
                  <a:pt x="357" y="522"/>
                  <a:pt x="350" y="526"/>
                  <a:pt x="343" y="529"/>
                </a:cubicBezTo>
                <a:cubicBezTo>
                  <a:pt x="340" y="531"/>
                  <a:pt x="337" y="533"/>
                  <a:pt x="334" y="534"/>
                </a:cubicBezTo>
                <a:cubicBezTo>
                  <a:pt x="331" y="536"/>
                  <a:pt x="328" y="538"/>
                  <a:pt x="325" y="539"/>
                </a:cubicBezTo>
                <a:cubicBezTo>
                  <a:pt x="322" y="541"/>
                  <a:pt x="319" y="543"/>
                  <a:pt x="316" y="545"/>
                </a:cubicBezTo>
                <a:cubicBezTo>
                  <a:pt x="314" y="546"/>
                  <a:pt x="311" y="548"/>
                  <a:pt x="309" y="550"/>
                </a:cubicBezTo>
                <a:cubicBezTo>
                  <a:pt x="306" y="552"/>
                  <a:pt x="304" y="553"/>
                  <a:pt x="302" y="555"/>
                </a:cubicBezTo>
                <a:cubicBezTo>
                  <a:pt x="300" y="557"/>
                  <a:pt x="297" y="558"/>
                  <a:pt x="296" y="560"/>
                </a:cubicBezTo>
                <a:cubicBezTo>
                  <a:pt x="293" y="562"/>
                  <a:pt x="290" y="564"/>
                  <a:pt x="288" y="567"/>
                </a:cubicBezTo>
                <a:cubicBezTo>
                  <a:pt x="378" y="623"/>
                  <a:pt x="454" y="705"/>
                  <a:pt x="565" y="576"/>
                </a:cubicBezTo>
                <a:cubicBezTo>
                  <a:pt x="599" y="536"/>
                  <a:pt x="660" y="504"/>
                  <a:pt x="725" y="504"/>
                </a:cubicBezTo>
                <a:cubicBezTo>
                  <a:pt x="525" y="337"/>
                  <a:pt x="356" y="298"/>
                  <a:pt x="283" y="53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Freeform 44"/>
          <p:cNvSpPr>
            <a:spLocks noChangeArrowheads="1"/>
          </p:cNvSpPr>
          <p:nvPr userDrawn="1"/>
        </p:nvSpPr>
        <p:spPr bwMode="auto">
          <a:xfrm>
            <a:off x="3732213" y="4821238"/>
            <a:ext cx="1587" cy="3175"/>
          </a:xfrm>
          <a:custGeom>
            <a:avLst/>
            <a:gdLst>
              <a:gd name="T0" fmla="*/ 0 w 1"/>
              <a:gd name="T1" fmla="*/ 2 h 2"/>
              <a:gd name="T2" fmla="*/ 1 w 1"/>
              <a:gd name="T3" fmla="*/ 2 h 2"/>
              <a:gd name="T4" fmla="*/ 1 w 1"/>
              <a:gd name="T5" fmla="*/ 0 h 2"/>
              <a:gd name="T6" fmla="*/ 0 w 1"/>
              <a:gd name="T7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0" y="2"/>
                </a:moveTo>
                <a:cubicBezTo>
                  <a:pt x="0" y="2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1"/>
                  <a:pt x="0" y="2"/>
                </a:cubicBezTo>
                <a:close/>
              </a:path>
            </a:pathLst>
          </a:custGeom>
          <a:solidFill>
            <a:srgbClr val="F7D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3246438" y="4541838"/>
            <a:ext cx="684212" cy="68262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3552825" y="4440238"/>
            <a:ext cx="682625" cy="66675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2809875" y="4440238"/>
            <a:ext cx="684213" cy="66675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" name="Rectangle 48"/>
          <p:cNvSpPr>
            <a:spLocks noChangeArrowheads="1"/>
          </p:cNvSpPr>
          <p:nvPr/>
        </p:nvSpPr>
        <p:spPr bwMode="auto">
          <a:xfrm>
            <a:off x="3114675" y="4335463"/>
            <a:ext cx="682625" cy="69850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3114675" y="4129088"/>
            <a:ext cx="682625" cy="68262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2678113" y="4232275"/>
            <a:ext cx="682625" cy="69850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3417888" y="4232275"/>
            <a:ext cx="684212" cy="69850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" name="Rectangle 52"/>
          <p:cNvSpPr>
            <a:spLocks noChangeArrowheads="1"/>
          </p:cNvSpPr>
          <p:nvPr/>
        </p:nvSpPr>
        <p:spPr bwMode="auto">
          <a:xfrm>
            <a:off x="2689225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" name="Rectangle 53"/>
          <p:cNvSpPr>
            <a:spLocks noChangeArrowheads="1"/>
          </p:cNvSpPr>
          <p:nvPr/>
        </p:nvSpPr>
        <p:spPr bwMode="auto">
          <a:xfrm>
            <a:off x="2720975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7" name="Rectangle 54"/>
          <p:cNvSpPr>
            <a:spLocks noChangeArrowheads="1"/>
          </p:cNvSpPr>
          <p:nvPr/>
        </p:nvSpPr>
        <p:spPr bwMode="auto">
          <a:xfrm>
            <a:off x="2751138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>
            <a:off x="2781300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281146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284321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2873375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905125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935288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965450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5" name="Rectangle 62"/>
          <p:cNvSpPr>
            <a:spLocks noChangeArrowheads="1"/>
          </p:cNvSpPr>
          <p:nvPr/>
        </p:nvSpPr>
        <p:spPr bwMode="auto">
          <a:xfrm>
            <a:off x="2997200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6" name="Rectangle 63"/>
          <p:cNvSpPr>
            <a:spLocks noChangeArrowheads="1"/>
          </p:cNvSpPr>
          <p:nvPr/>
        </p:nvSpPr>
        <p:spPr bwMode="auto">
          <a:xfrm>
            <a:off x="302736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7" name="Rectangle 64"/>
          <p:cNvSpPr>
            <a:spLocks noChangeArrowheads="1"/>
          </p:cNvSpPr>
          <p:nvPr/>
        </p:nvSpPr>
        <p:spPr bwMode="auto">
          <a:xfrm>
            <a:off x="305911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3087688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3119438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0" name="Rectangle 67"/>
          <p:cNvSpPr>
            <a:spLocks noChangeArrowheads="1"/>
          </p:cNvSpPr>
          <p:nvPr/>
        </p:nvSpPr>
        <p:spPr bwMode="auto">
          <a:xfrm>
            <a:off x="3149600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3181350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3213100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3" name="Rectangle 70"/>
          <p:cNvSpPr>
            <a:spLocks noChangeArrowheads="1"/>
          </p:cNvSpPr>
          <p:nvPr/>
        </p:nvSpPr>
        <p:spPr bwMode="auto">
          <a:xfrm>
            <a:off x="3243263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4" name="Rectangle 71"/>
          <p:cNvSpPr>
            <a:spLocks noChangeArrowheads="1"/>
          </p:cNvSpPr>
          <p:nvPr/>
        </p:nvSpPr>
        <p:spPr bwMode="auto">
          <a:xfrm>
            <a:off x="3273425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5" name="Rectangle 72"/>
          <p:cNvSpPr>
            <a:spLocks noChangeArrowheads="1"/>
          </p:cNvSpPr>
          <p:nvPr/>
        </p:nvSpPr>
        <p:spPr bwMode="auto">
          <a:xfrm>
            <a:off x="3303588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6" name="Rectangle 73"/>
          <p:cNvSpPr>
            <a:spLocks noChangeArrowheads="1"/>
          </p:cNvSpPr>
          <p:nvPr/>
        </p:nvSpPr>
        <p:spPr bwMode="auto">
          <a:xfrm>
            <a:off x="3335338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7" name="Rectangle 74"/>
          <p:cNvSpPr>
            <a:spLocks noChangeArrowheads="1"/>
          </p:cNvSpPr>
          <p:nvPr/>
        </p:nvSpPr>
        <p:spPr bwMode="auto">
          <a:xfrm>
            <a:off x="3125788" y="4144963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8" name="Rectangle 75"/>
          <p:cNvSpPr>
            <a:spLocks noChangeArrowheads="1"/>
          </p:cNvSpPr>
          <p:nvPr/>
        </p:nvSpPr>
        <p:spPr bwMode="auto">
          <a:xfrm>
            <a:off x="3157538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3187700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0" name="Rectangle 77"/>
          <p:cNvSpPr>
            <a:spLocks noChangeArrowheads="1"/>
          </p:cNvSpPr>
          <p:nvPr/>
        </p:nvSpPr>
        <p:spPr bwMode="auto">
          <a:xfrm>
            <a:off x="3219450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3251200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2" name="Rectangle 79"/>
          <p:cNvSpPr>
            <a:spLocks noChangeArrowheads="1"/>
          </p:cNvSpPr>
          <p:nvPr/>
        </p:nvSpPr>
        <p:spPr bwMode="auto">
          <a:xfrm>
            <a:off x="3281363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3" name="Rectangle 80"/>
          <p:cNvSpPr>
            <a:spLocks noChangeArrowheads="1"/>
          </p:cNvSpPr>
          <p:nvPr/>
        </p:nvSpPr>
        <p:spPr bwMode="auto">
          <a:xfrm>
            <a:off x="3311525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3341688" y="4144963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3373438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3403600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3435350" y="4144963"/>
            <a:ext cx="11113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8" name="Rectangle 85"/>
          <p:cNvSpPr>
            <a:spLocks noChangeArrowheads="1"/>
          </p:cNvSpPr>
          <p:nvPr/>
        </p:nvSpPr>
        <p:spPr bwMode="auto">
          <a:xfrm>
            <a:off x="3463925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9" name="Rectangle 86"/>
          <p:cNvSpPr>
            <a:spLocks noChangeArrowheads="1"/>
          </p:cNvSpPr>
          <p:nvPr/>
        </p:nvSpPr>
        <p:spPr bwMode="auto">
          <a:xfrm>
            <a:off x="3495675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0" name="Rectangle 87"/>
          <p:cNvSpPr>
            <a:spLocks noChangeArrowheads="1"/>
          </p:cNvSpPr>
          <p:nvPr/>
        </p:nvSpPr>
        <p:spPr bwMode="auto">
          <a:xfrm>
            <a:off x="3525838" y="4144963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1" name="Rectangle 88"/>
          <p:cNvSpPr>
            <a:spLocks noChangeArrowheads="1"/>
          </p:cNvSpPr>
          <p:nvPr/>
        </p:nvSpPr>
        <p:spPr bwMode="auto">
          <a:xfrm>
            <a:off x="3557588" y="4144963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2" name="Rectangle 89"/>
          <p:cNvSpPr>
            <a:spLocks noChangeArrowheads="1"/>
          </p:cNvSpPr>
          <p:nvPr/>
        </p:nvSpPr>
        <p:spPr bwMode="auto">
          <a:xfrm>
            <a:off x="3589338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3" name="Rectangle 90"/>
          <p:cNvSpPr>
            <a:spLocks noChangeArrowheads="1"/>
          </p:cNvSpPr>
          <p:nvPr/>
        </p:nvSpPr>
        <p:spPr bwMode="auto">
          <a:xfrm>
            <a:off x="3617913" y="4144963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4" name="Rectangle 91"/>
          <p:cNvSpPr>
            <a:spLocks noChangeArrowheads="1"/>
          </p:cNvSpPr>
          <p:nvPr/>
        </p:nvSpPr>
        <p:spPr bwMode="auto">
          <a:xfrm>
            <a:off x="3649663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3679825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3711575" y="4144963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7" name="Rectangle 94"/>
          <p:cNvSpPr>
            <a:spLocks noChangeArrowheads="1"/>
          </p:cNvSpPr>
          <p:nvPr/>
        </p:nvSpPr>
        <p:spPr bwMode="auto">
          <a:xfrm>
            <a:off x="3741738" y="4144963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8" name="Rectangle 95"/>
          <p:cNvSpPr>
            <a:spLocks noChangeArrowheads="1"/>
          </p:cNvSpPr>
          <p:nvPr/>
        </p:nvSpPr>
        <p:spPr bwMode="auto">
          <a:xfrm>
            <a:off x="3773488" y="4144963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9" name="Rectangle 96"/>
          <p:cNvSpPr>
            <a:spLocks noChangeArrowheads="1"/>
          </p:cNvSpPr>
          <p:nvPr/>
        </p:nvSpPr>
        <p:spPr bwMode="auto">
          <a:xfrm>
            <a:off x="3430588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0" name="Rectangle 97"/>
          <p:cNvSpPr>
            <a:spLocks noChangeArrowheads="1"/>
          </p:cNvSpPr>
          <p:nvPr/>
        </p:nvSpPr>
        <p:spPr bwMode="auto">
          <a:xfrm>
            <a:off x="345916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1" name="Rectangle 98"/>
          <p:cNvSpPr>
            <a:spLocks noChangeArrowheads="1"/>
          </p:cNvSpPr>
          <p:nvPr/>
        </p:nvSpPr>
        <p:spPr bwMode="auto">
          <a:xfrm>
            <a:off x="3490913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2" name="Rectangle 99"/>
          <p:cNvSpPr>
            <a:spLocks noChangeArrowheads="1"/>
          </p:cNvSpPr>
          <p:nvPr/>
        </p:nvSpPr>
        <p:spPr bwMode="auto">
          <a:xfrm>
            <a:off x="3521075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3" name="Rectangle 100"/>
          <p:cNvSpPr>
            <a:spLocks noChangeArrowheads="1"/>
          </p:cNvSpPr>
          <p:nvPr/>
        </p:nvSpPr>
        <p:spPr bwMode="auto">
          <a:xfrm>
            <a:off x="3552825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4" name="Rectangle 101"/>
          <p:cNvSpPr>
            <a:spLocks noChangeArrowheads="1"/>
          </p:cNvSpPr>
          <p:nvPr/>
        </p:nvSpPr>
        <p:spPr bwMode="auto">
          <a:xfrm>
            <a:off x="3582988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5" name="Rectangle 102"/>
          <p:cNvSpPr>
            <a:spLocks noChangeArrowheads="1"/>
          </p:cNvSpPr>
          <p:nvPr/>
        </p:nvSpPr>
        <p:spPr bwMode="auto">
          <a:xfrm>
            <a:off x="3614738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6" name="Rectangle 103"/>
          <p:cNvSpPr>
            <a:spLocks noChangeArrowheads="1"/>
          </p:cNvSpPr>
          <p:nvPr/>
        </p:nvSpPr>
        <p:spPr bwMode="auto">
          <a:xfrm>
            <a:off x="364331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7" name="Rectangle 104"/>
          <p:cNvSpPr>
            <a:spLocks noChangeArrowheads="1"/>
          </p:cNvSpPr>
          <p:nvPr/>
        </p:nvSpPr>
        <p:spPr bwMode="auto">
          <a:xfrm>
            <a:off x="367506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8" name="Rectangle 105"/>
          <p:cNvSpPr>
            <a:spLocks noChangeArrowheads="1"/>
          </p:cNvSpPr>
          <p:nvPr/>
        </p:nvSpPr>
        <p:spPr bwMode="auto">
          <a:xfrm>
            <a:off x="3706813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9" name="Rectangle 106"/>
          <p:cNvSpPr>
            <a:spLocks noChangeArrowheads="1"/>
          </p:cNvSpPr>
          <p:nvPr/>
        </p:nvSpPr>
        <p:spPr bwMode="auto">
          <a:xfrm>
            <a:off x="3736975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0" name="Rectangle 107"/>
          <p:cNvSpPr>
            <a:spLocks noChangeArrowheads="1"/>
          </p:cNvSpPr>
          <p:nvPr/>
        </p:nvSpPr>
        <p:spPr bwMode="auto">
          <a:xfrm>
            <a:off x="3768725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1" name="Rectangle 108"/>
          <p:cNvSpPr>
            <a:spLocks noChangeArrowheads="1"/>
          </p:cNvSpPr>
          <p:nvPr/>
        </p:nvSpPr>
        <p:spPr bwMode="auto">
          <a:xfrm>
            <a:off x="3797300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2" name="Rectangle 109"/>
          <p:cNvSpPr>
            <a:spLocks noChangeArrowheads="1"/>
          </p:cNvSpPr>
          <p:nvPr/>
        </p:nvSpPr>
        <p:spPr bwMode="auto">
          <a:xfrm>
            <a:off x="3829050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3" name="Rectangle 110"/>
          <p:cNvSpPr>
            <a:spLocks noChangeArrowheads="1"/>
          </p:cNvSpPr>
          <p:nvPr/>
        </p:nvSpPr>
        <p:spPr bwMode="auto">
          <a:xfrm>
            <a:off x="385921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4" name="Rectangle 111"/>
          <p:cNvSpPr>
            <a:spLocks noChangeArrowheads="1"/>
          </p:cNvSpPr>
          <p:nvPr/>
        </p:nvSpPr>
        <p:spPr bwMode="auto">
          <a:xfrm>
            <a:off x="389096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5" name="Rectangle 112"/>
          <p:cNvSpPr>
            <a:spLocks noChangeArrowheads="1"/>
          </p:cNvSpPr>
          <p:nvPr/>
        </p:nvSpPr>
        <p:spPr bwMode="auto">
          <a:xfrm>
            <a:off x="3921125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6" name="Rectangle 113"/>
          <p:cNvSpPr>
            <a:spLocks noChangeArrowheads="1"/>
          </p:cNvSpPr>
          <p:nvPr/>
        </p:nvSpPr>
        <p:spPr bwMode="auto">
          <a:xfrm>
            <a:off x="3951288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7" name="Rectangle 114"/>
          <p:cNvSpPr>
            <a:spLocks noChangeArrowheads="1"/>
          </p:cNvSpPr>
          <p:nvPr/>
        </p:nvSpPr>
        <p:spPr bwMode="auto">
          <a:xfrm>
            <a:off x="3983038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8" name="Rectangle 115"/>
          <p:cNvSpPr>
            <a:spLocks noChangeArrowheads="1"/>
          </p:cNvSpPr>
          <p:nvPr/>
        </p:nvSpPr>
        <p:spPr bwMode="auto">
          <a:xfrm>
            <a:off x="4013200" y="4248150"/>
            <a:ext cx="14288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9" name="Rectangle 116"/>
          <p:cNvSpPr>
            <a:spLocks noChangeArrowheads="1"/>
          </p:cNvSpPr>
          <p:nvPr/>
        </p:nvSpPr>
        <p:spPr bwMode="auto">
          <a:xfrm>
            <a:off x="4044950" y="4248150"/>
            <a:ext cx="12700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0" name="Rectangle 117"/>
          <p:cNvSpPr>
            <a:spLocks noChangeArrowheads="1"/>
          </p:cNvSpPr>
          <p:nvPr/>
        </p:nvSpPr>
        <p:spPr bwMode="auto">
          <a:xfrm>
            <a:off x="4075113" y="4248150"/>
            <a:ext cx="14287" cy="38100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1" name="Rectangle 118"/>
          <p:cNvSpPr>
            <a:spLocks noChangeArrowheads="1"/>
          </p:cNvSpPr>
          <p:nvPr/>
        </p:nvSpPr>
        <p:spPr bwMode="auto">
          <a:xfrm>
            <a:off x="312578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2" name="Rectangle 119"/>
          <p:cNvSpPr>
            <a:spLocks noChangeArrowheads="1"/>
          </p:cNvSpPr>
          <p:nvPr/>
        </p:nvSpPr>
        <p:spPr bwMode="auto">
          <a:xfrm>
            <a:off x="3157538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3" name="Rectangle 120"/>
          <p:cNvSpPr>
            <a:spLocks noChangeArrowheads="1"/>
          </p:cNvSpPr>
          <p:nvPr/>
        </p:nvSpPr>
        <p:spPr bwMode="auto">
          <a:xfrm>
            <a:off x="3187700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4" name="Rectangle 121"/>
          <p:cNvSpPr>
            <a:spLocks noChangeArrowheads="1"/>
          </p:cNvSpPr>
          <p:nvPr/>
        </p:nvSpPr>
        <p:spPr bwMode="auto">
          <a:xfrm>
            <a:off x="3219450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5" name="Rectangle 122"/>
          <p:cNvSpPr>
            <a:spLocks noChangeArrowheads="1"/>
          </p:cNvSpPr>
          <p:nvPr/>
        </p:nvSpPr>
        <p:spPr bwMode="auto">
          <a:xfrm>
            <a:off x="3251200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6" name="Rectangle 123"/>
          <p:cNvSpPr>
            <a:spLocks noChangeArrowheads="1"/>
          </p:cNvSpPr>
          <p:nvPr/>
        </p:nvSpPr>
        <p:spPr bwMode="auto">
          <a:xfrm>
            <a:off x="3281363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7" name="Rectangle 124"/>
          <p:cNvSpPr>
            <a:spLocks noChangeArrowheads="1"/>
          </p:cNvSpPr>
          <p:nvPr/>
        </p:nvSpPr>
        <p:spPr bwMode="auto">
          <a:xfrm>
            <a:off x="3311525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8" name="Rectangle 125"/>
          <p:cNvSpPr>
            <a:spLocks noChangeArrowheads="1"/>
          </p:cNvSpPr>
          <p:nvPr/>
        </p:nvSpPr>
        <p:spPr bwMode="auto">
          <a:xfrm>
            <a:off x="334168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9" name="Rectangle 126"/>
          <p:cNvSpPr>
            <a:spLocks noChangeArrowheads="1"/>
          </p:cNvSpPr>
          <p:nvPr/>
        </p:nvSpPr>
        <p:spPr bwMode="auto">
          <a:xfrm>
            <a:off x="3373438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0" name="Rectangle 127"/>
          <p:cNvSpPr>
            <a:spLocks noChangeArrowheads="1"/>
          </p:cNvSpPr>
          <p:nvPr/>
        </p:nvSpPr>
        <p:spPr bwMode="auto">
          <a:xfrm>
            <a:off x="3403600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1" name="Rectangle 128"/>
          <p:cNvSpPr>
            <a:spLocks noChangeArrowheads="1"/>
          </p:cNvSpPr>
          <p:nvPr/>
        </p:nvSpPr>
        <p:spPr bwMode="auto">
          <a:xfrm>
            <a:off x="3435350" y="4349750"/>
            <a:ext cx="11113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" name="Rectangle 129"/>
          <p:cNvSpPr>
            <a:spLocks noChangeArrowheads="1"/>
          </p:cNvSpPr>
          <p:nvPr/>
        </p:nvSpPr>
        <p:spPr bwMode="auto">
          <a:xfrm>
            <a:off x="346392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" name="Rectangle 130"/>
          <p:cNvSpPr>
            <a:spLocks noChangeArrowheads="1"/>
          </p:cNvSpPr>
          <p:nvPr/>
        </p:nvSpPr>
        <p:spPr bwMode="auto">
          <a:xfrm>
            <a:off x="349567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4" name="Rectangle 131"/>
          <p:cNvSpPr>
            <a:spLocks noChangeArrowheads="1"/>
          </p:cNvSpPr>
          <p:nvPr/>
        </p:nvSpPr>
        <p:spPr bwMode="auto">
          <a:xfrm>
            <a:off x="352583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5" name="Rectangle 132"/>
          <p:cNvSpPr>
            <a:spLocks noChangeArrowheads="1"/>
          </p:cNvSpPr>
          <p:nvPr/>
        </p:nvSpPr>
        <p:spPr bwMode="auto">
          <a:xfrm>
            <a:off x="355758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6" name="Rectangle 133"/>
          <p:cNvSpPr>
            <a:spLocks noChangeArrowheads="1"/>
          </p:cNvSpPr>
          <p:nvPr/>
        </p:nvSpPr>
        <p:spPr bwMode="auto">
          <a:xfrm>
            <a:off x="3589338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7" name="Rectangle 134"/>
          <p:cNvSpPr>
            <a:spLocks noChangeArrowheads="1"/>
          </p:cNvSpPr>
          <p:nvPr/>
        </p:nvSpPr>
        <p:spPr bwMode="auto">
          <a:xfrm>
            <a:off x="3617913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8" name="Rectangle 135"/>
          <p:cNvSpPr>
            <a:spLocks noChangeArrowheads="1"/>
          </p:cNvSpPr>
          <p:nvPr/>
        </p:nvSpPr>
        <p:spPr bwMode="auto">
          <a:xfrm>
            <a:off x="3649663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9" name="Rectangle 136"/>
          <p:cNvSpPr>
            <a:spLocks noChangeArrowheads="1"/>
          </p:cNvSpPr>
          <p:nvPr/>
        </p:nvSpPr>
        <p:spPr bwMode="auto">
          <a:xfrm>
            <a:off x="367982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0" name="Rectangle 137"/>
          <p:cNvSpPr>
            <a:spLocks noChangeArrowheads="1"/>
          </p:cNvSpPr>
          <p:nvPr/>
        </p:nvSpPr>
        <p:spPr bwMode="auto">
          <a:xfrm>
            <a:off x="371157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1" name="Rectangle 138"/>
          <p:cNvSpPr>
            <a:spLocks noChangeArrowheads="1"/>
          </p:cNvSpPr>
          <p:nvPr/>
        </p:nvSpPr>
        <p:spPr bwMode="auto">
          <a:xfrm>
            <a:off x="374173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2" name="Rectangle 139"/>
          <p:cNvSpPr>
            <a:spLocks noChangeArrowheads="1"/>
          </p:cNvSpPr>
          <p:nvPr/>
        </p:nvSpPr>
        <p:spPr bwMode="auto">
          <a:xfrm>
            <a:off x="3773488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3" name="Rectangle 140"/>
          <p:cNvSpPr>
            <a:spLocks noChangeArrowheads="1"/>
          </p:cNvSpPr>
          <p:nvPr/>
        </p:nvSpPr>
        <p:spPr bwMode="auto">
          <a:xfrm>
            <a:off x="3835400" y="4335463"/>
            <a:ext cx="684213" cy="69850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4" name="Rectangle 141"/>
          <p:cNvSpPr>
            <a:spLocks noChangeArrowheads="1"/>
          </p:cNvSpPr>
          <p:nvPr/>
        </p:nvSpPr>
        <p:spPr bwMode="auto">
          <a:xfrm>
            <a:off x="3848100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5" name="Rectangle 142"/>
          <p:cNvSpPr>
            <a:spLocks noChangeArrowheads="1"/>
          </p:cNvSpPr>
          <p:nvPr/>
        </p:nvSpPr>
        <p:spPr bwMode="auto">
          <a:xfrm>
            <a:off x="3878263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6" name="Rectangle 143"/>
          <p:cNvSpPr>
            <a:spLocks noChangeArrowheads="1"/>
          </p:cNvSpPr>
          <p:nvPr/>
        </p:nvSpPr>
        <p:spPr bwMode="auto">
          <a:xfrm>
            <a:off x="3908425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7" name="Rectangle 144"/>
          <p:cNvSpPr>
            <a:spLocks noChangeArrowheads="1"/>
          </p:cNvSpPr>
          <p:nvPr/>
        </p:nvSpPr>
        <p:spPr bwMode="auto">
          <a:xfrm>
            <a:off x="393858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8" name="Rectangle 145"/>
          <p:cNvSpPr>
            <a:spLocks noChangeArrowheads="1"/>
          </p:cNvSpPr>
          <p:nvPr/>
        </p:nvSpPr>
        <p:spPr bwMode="auto">
          <a:xfrm>
            <a:off x="397033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9" name="Rectangle 146"/>
          <p:cNvSpPr>
            <a:spLocks noChangeArrowheads="1"/>
          </p:cNvSpPr>
          <p:nvPr/>
        </p:nvSpPr>
        <p:spPr bwMode="auto">
          <a:xfrm>
            <a:off x="4002088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0" name="Rectangle 147"/>
          <p:cNvSpPr>
            <a:spLocks noChangeArrowheads="1"/>
          </p:cNvSpPr>
          <p:nvPr/>
        </p:nvSpPr>
        <p:spPr bwMode="auto">
          <a:xfrm>
            <a:off x="4032250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1" name="Rectangle 148"/>
          <p:cNvSpPr>
            <a:spLocks noChangeArrowheads="1"/>
          </p:cNvSpPr>
          <p:nvPr/>
        </p:nvSpPr>
        <p:spPr bwMode="auto">
          <a:xfrm>
            <a:off x="4064000" y="4349750"/>
            <a:ext cx="11113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2" name="Rectangle 149"/>
          <p:cNvSpPr>
            <a:spLocks noChangeArrowheads="1"/>
          </p:cNvSpPr>
          <p:nvPr/>
        </p:nvSpPr>
        <p:spPr bwMode="auto">
          <a:xfrm>
            <a:off x="409257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3" name="Rectangle 150"/>
          <p:cNvSpPr>
            <a:spLocks noChangeArrowheads="1"/>
          </p:cNvSpPr>
          <p:nvPr/>
        </p:nvSpPr>
        <p:spPr bwMode="auto">
          <a:xfrm>
            <a:off x="4124325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4" name="Rectangle 151"/>
          <p:cNvSpPr>
            <a:spLocks noChangeArrowheads="1"/>
          </p:cNvSpPr>
          <p:nvPr/>
        </p:nvSpPr>
        <p:spPr bwMode="auto">
          <a:xfrm>
            <a:off x="415448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5" name="Rectangle 152"/>
          <p:cNvSpPr>
            <a:spLocks noChangeArrowheads="1"/>
          </p:cNvSpPr>
          <p:nvPr/>
        </p:nvSpPr>
        <p:spPr bwMode="auto">
          <a:xfrm>
            <a:off x="418623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6" name="Rectangle 153"/>
          <p:cNvSpPr>
            <a:spLocks noChangeArrowheads="1"/>
          </p:cNvSpPr>
          <p:nvPr/>
        </p:nvSpPr>
        <p:spPr bwMode="auto">
          <a:xfrm>
            <a:off x="4216400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7" name="Rectangle 154"/>
          <p:cNvSpPr>
            <a:spLocks noChangeArrowheads="1"/>
          </p:cNvSpPr>
          <p:nvPr/>
        </p:nvSpPr>
        <p:spPr bwMode="auto">
          <a:xfrm>
            <a:off x="4246563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8" name="Rectangle 155"/>
          <p:cNvSpPr>
            <a:spLocks noChangeArrowheads="1"/>
          </p:cNvSpPr>
          <p:nvPr/>
        </p:nvSpPr>
        <p:spPr bwMode="auto">
          <a:xfrm>
            <a:off x="427672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9" name="Rectangle 156"/>
          <p:cNvSpPr>
            <a:spLocks noChangeArrowheads="1"/>
          </p:cNvSpPr>
          <p:nvPr/>
        </p:nvSpPr>
        <p:spPr bwMode="auto">
          <a:xfrm>
            <a:off x="430847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0" name="Rectangle 157"/>
          <p:cNvSpPr>
            <a:spLocks noChangeArrowheads="1"/>
          </p:cNvSpPr>
          <p:nvPr/>
        </p:nvSpPr>
        <p:spPr bwMode="auto">
          <a:xfrm>
            <a:off x="4340225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1" name="Rectangle 158"/>
          <p:cNvSpPr>
            <a:spLocks noChangeArrowheads="1"/>
          </p:cNvSpPr>
          <p:nvPr/>
        </p:nvSpPr>
        <p:spPr bwMode="auto">
          <a:xfrm>
            <a:off x="4370388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2" name="Rectangle 159"/>
          <p:cNvSpPr>
            <a:spLocks noChangeArrowheads="1"/>
          </p:cNvSpPr>
          <p:nvPr/>
        </p:nvSpPr>
        <p:spPr bwMode="auto">
          <a:xfrm>
            <a:off x="4400550" y="434975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3" name="Rectangle 160"/>
          <p:cNvSpPr>
            <a:spLocks noChangeArrowheads="1"/>
          </p:cNvSpPr>
          <p:nvPr/>
        </p:nvSpPr>
        <p:spPr bwMode="auto">
          <a:xfrm>
            <a:off x="4430713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4" name="Rectangle 161"/>
          <p:cNvSpPr>
            <a:spLocks noChangeArrowheads="1"/>
          </p:cNvSpPr>
          <p:nvPr/>
        </p:nvSpPr>
        <p:spPr bwMode="auto">
          <a:xfrm>
            <a:off x="4462463" y="434975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5" name="Rectangle 162"/>
          <p:cNvSpPr>
            <a:spLocks noChangeArrowheads="1"/>
          </p:cNvSpPr>
          <p:nvPr/>
        </p:nvSpPr>
        <p:spPr bwMode="auto">
          <a:xfrm>
            <a:off x="4492625" y="434975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6" name="Rectangle 163"/>
          <p:cNvSpPr>
            <a:spLocks noChangeArrowheads="1"/>
          </p:cNvSpPr>
          <p:nvPr/>
        </p:nvSpPr>
        <p:spPr bwMode="auto">
          <a:xfrm>
            <a:off x="356393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7" name="Rectangle 164"/>
          <p:cNvSpPr>
            <a:spLocks noChangeArrowheads="1"/>
          </p:cNvSpPr>
          <p:nvPr/>
        </p:nvSpPr>
        <p:spPr bwMode="auto">
          <a:xfrm>
            <a:off x="359568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8" name="Rectangle 165"/>
          <p:cNvSpPr>
            <a:spLocks noChangeArrowheads="1"/>
          </p:cNvSpPr>
          <p:nvPr/>
        </p:nvSpPr>
        <p:spPr bwMode="auto">
          <a:xfrm>
            <a:off x="3627438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39" name="Rectangle 166"/>
          <p:cNvSpPr>
            <a:spLocks noChangeArrowheads="1"/>
          </p:cNvSpPr>
          <p:nvPr/>
        </p:nvSpPr>
        <p:spPr bwMode="auto">
          <a:xfrm>
            <a:off x="365601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0" name="Rectangle 167"/>
          <p:cNvSpPr>
            <a:spLocks noChangeArrowheads="1"/>
          </p:cNvSpPr>
          <p:nvPr/>
        </p:nvSpPr>
        <p:spPr bwMode="auto">
          <a:xfrm>
            <a:off x="3687763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1" name="Rectangle 168"/>
          <p:cNvSpPr>
            <a:spLocks noChangeArrowheads="1"/>
          </p:cNvSpPr>
          <p:nvPr/>
        </p:nvSpPr>
        <p:spPr bwMode="auto">
          <a:xfrm>
            <a:off x="3717925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2" name="Rectangle 169"/>
          <p:cNvSpPr>
            <a:spLocks noChangeArrowheads="1"/>
          </p:cNvSpPr>
          <p:nvPr/>
        </p:nvSpPr>
        <p:spPr bwMode="auto">
          <a:xfrm>
            <a:off x="3749675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3" name="Rectangle 170"/>
          <p:cNvSpPr>
            <a:spLocks noChangeArrowheads="1"/>
          </p:cNvSpPr>
          <p:nvPr/>
        </p:nvSpPr>
        <p:spPr bwMode="auto">
          <a:xfrm>
            <a:off x="377983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4" name="Rectangle 171"/>
          <p:cNvSpPr>
            <a:spLocks noChangeArrowheads="1"/>
          </p:cNvSpPr>
          <p:nvPr/>
        </p:nvSpPr>
        <p:spPr bwMode="auto">
          <a:xfrm>
            <a:off x="381000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5" name="Rectangle 172"/>
          <p:cNvSpPr>
            <a:spLocks noChangeArrowheads="1"/>
          </p:cNvSpPr>
          <p:nvPr/>
        </p:nvSpPr>
        <p:spPr bwMode="auto">
          <a:xfrm>
            <a:off x="384016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6" name="Rectangle 173"/>
          <p:cNvSpPr>
            <a:spLocks noChangeArrowheads="1"/>
          </p:cNvSpPr>
          <p:nvPr/>
        </p:nvSpPr>
        <p:spPr bwMode="auto">
          <a:xfrm>
            <a:off x="387191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7" name="Rectangle 174"/>
          <p:cNvSpPr>
            <a:spLocks noChangeArrowheads="1"/>
          </p:cNvSpPr>
          <p:nvPr/>
        </p:nvSpPr>
        <p:spPr bwMode="auto">
          <a:xfrm>
            <a:off x="3903663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8" name="Rectangle 175"/>
          <p:cNvSpPr>
            <a:spLocks noChangeArrowheads="1"/>
          </p:cNvSpPr>
          <p:nvPr/>
        </p:nvSpPr>
        <p:spPr bwMode="auto">
          <a:xfrm>
            <a:off x="3933825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49" name="Rectangle 176"/>
          <p:cNvSpPr>
            <a:spLocks noChangeArrowheads="1"/>
          </p:cNvSpPr>
          <p:nvPr/>
        </p:nvSpPr>
        <p:spPr bwMode="auto">
          <a:xfrm>
            <a:off x="3965575" y="4452938"/>
            <a:ext cx="11113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0" name="Rectangle 177"/>
          <p:cNvSpPr>
            <a:spLocks noChangeArrowheads="1"/>
          </p:cNvSpPr>
          <p:nvPr/>
        </p:nvSpPr>
        <p:spPr bwMode="auto">
          <a:xfrm>
            <a:off x="399415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1" name="Rectangle 178"/>
          <p:cNvSpPr>
            <a:spLocks noChangeArrowheads="1"/>
          </p:cNvSpPr>
          <p:nvPr/>
        </p:nvSpPr>
        <p:spPr bwMode="auto">
          <a:xfrm>
            <a:off x="4025900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2" name="Rectangle 179"/>
          <p:cNvSpPr>
            <a:spLocks noChangeArrowheads="1"/>
          </p:cNvSpPr>
          <p:nvPr/>
        </p:nvSpPr>
        <p:spPr bwMode="auto">
          <a:xfrm>
            <a:off x="405606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3" name="Rectangle 180"/>
          <p:cNvSpPr>
            <a:spLocks noChangeArrowheads="1"/>
          </p:cNvSpPr>
          <p:nvPr/>
        </p:nvSpPr>
        <p:spPr bwMode="auto">
          <a:xfrm>
            <a:off x="408781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4" name="Rectangle 181"/>
          <p:cNvSpPr>
            <a:spLocks noChangeArrowheads="1"/>
          </p:cNvSpPr>
          <p:nvPr/>
        </p:nvSpPr>
        <p:spPr bwMode="auto">
          <a:xfrm>
            <a:off x="4117975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5" name="Rectangle 182"/>
          <p:cNvSpPr>
            <a:spLocks noChangeArrowheads="1"/>
          </p:cNvSpPr>
          <p:nvPr/>
        </p:nvSpPr>
        <p:spPr bwMode="auto">
          <a:xfrm>
            <a:off x="414813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6" name="Rectangle 183"/>
          <p:cNvSpPr>
            <a:spLocks noChangeArrowheads="1"/>
          </p:cNvSpPr>
          <p:nvPr/>
        </p:nvSpPr>
        <p:spPr bwMode="auto">
          <a:xfrm>
            <a:off x="4179888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7" name="Rectangle 184"/>
          <p:cNvSpPr>
            <a:spLocks noChangeArrowheads="1"/>
          </p:cNvSpPr>
          <p:nvPr/>
        </p:nvSpPr>
        <p:spPr bwMode="auto">
          <a:xfrm>
            <a:off x="421005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8" name="Rectangle 185"/>
          <p:cNvSpPr>
            <a:spLocks noChangeArrowheads="1"/>
          </p:cNvSpPr>
          <p:nvPr/>
        </p:nvSpPr>
        <p:spPr bwMode="auto">
          <a:xfrm>
            <a:off x="3259138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59" name="Rectangle 186"/>
          <p:cNvSpPr>
            <a:spLocks noChangeArrowheads="1"/>
          </p:cNvSpPr>
          <p:nvPr/>
        </p:nvSpPr>
        <p:spPr bwMode="auto">
          <a:xfrm>
            <a:off x="3290888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0" name="Rectangle 187"/>
          <p:cNvSpPr>
            <a:spLocks noChangeArrowheads="1"/>
          </p:cNvSpPr>
          <p:nvPr/>
        </p:nvSpPr>
        <p:spPr bwMode="auto">
          <a:xfrm>
            <a:off x="3321050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1" name="Rectangle 188"/>
          <p:cNvSpPr>
            <a:spLocks noChangeArrowheads="1"/>
          </p:cNvSpPr>
          <p:nvPr/>
        </p:nvSpPr>
        <p:spPr bwMode="auto">
          <a:xfrm>
            <a:off x="3352800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2" name="Rectangle 189"/>
          <p:cNvSpPr>
            <a:spLocks noChangeArrowheads="1"/>
          </p:cNvSpPr>
          <p:nvPr/>
        </p:nvSpPr>
        <p:spPr bwMode="auto">
          <a:xfrm>
            <a:off x="3382963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3" name="Rectangle 190"/>
          <p:cNvSpPr>
            <a:spLocks noChangeArrowheads="1"/>
          </p:cNvSpPr>
          <p:nvPr/>
        </p:nvSpPr>
        <p:spPr bwMode="auto">
          <a:xfrm>
            <a:off x="3413125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4" name="Rectangle 191"/>
          <p:cNvSpPr>
            <a:spLocks noChangeArrowheads="1"/>
          </p:cNvSpPr>
          <p:nvPr/>
        </p:nvSpPr>
        <p:spPr bwMode="auto">
          <a:xfrm>
            <a:off x="3443288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5" name="Rectangle 192"/>
          <p:cNvSpPr>
            <a:spLocks noChangeArrowheads="1"/>
          </p:cNvSpPr>
          <p:nvPr/>
        </p:nvSpPr>
        <p:spPr bwMode="auto">
          <a:xfrm>
            <a:off x="3475038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6" name="Rectangle 193"/>
          <p:cNvSpPr>
            <a:spLocks noChangeArrowheads="1"/>
          </p:cNvSpPr>
          <p:nvPr/>
        </p:nvSpPr>
        <p:spPr bwMode="auto">
          <a:xfrm>
            <a:off x="3505200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7" name="Rectangle 194"/>
          <p:cNvSpPr>
            <a:spLocks noChangeArrowheads="1"/>
          </p:cNvSpPr>
          <p:nvPr/>
        </p:nvSpPr>
        <p:spPr bwMode="auto">
          <a:xfrm>
            <a:off x="3536950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8" name="Rectangle 195"/>
          <p:cNvSpPr>
            <a:spLocks noChangeArrowheads="1"/>
          </p:cNvSpPr>
          <p:nvPr/>
        </p:nvSpPr>
        <p:spPr bwMode="auto">
          <a:xfrm>
            <a:off x="3565525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69" name="Rectangle 196"/>
          <p:cNvSpPr>
            <a:spLocks noChangeArrowheads="1"/>
          </p:cNvSpPr>
          <p:nvPr/>
        </p:nvSpPr>
        <p:spPr bwMode="auto">
          <a:xfrm>
            <a:off x="3597275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0" name="Rectangle 197"/>
          <p:cNvSpPr>
            <a:spLocks noChangeArrowheads="1"/>
          </p:cNvSpPr>
          <p:nvPr/>
        </p:nvSpPr>
        <p:spPr bwMode="auto">
          <a:xfrm>
            <a:off x="3629025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1" name="Rectangle 198"/>
          <p:cNvSpPr>
            <a:spLocks noChangeArrowheads="1"/>
          </p:cNvSpPr>
          <p:nvPr/>
        </p:nvSpPr>
        <p:spPr bwMode="auto">
          <a:xfrm>
            <a:off x="3659188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2" name="Rectangle 199"/>
          <p:cNvSpPr>
            <a:spLocks noChangeArrowheads="1"/>
          </p:cNvSpPr>
          <p:nvPr/>
        </p:nvSpPr>
        <p:spPr bwMode="auto">
          <a:xfrm>
            <a:off x="3690938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3" name="Rectangle 200"/>
          <p:cNvSpPr>
            <a:spLocks noChangeArrowheads="1"/>
          </p:cNvSpPr>
          <p:nvPr/>
        </p:nvSpPr>
        <p:spPr bwMode="auto">
          <a:xfrm>
            <a:off x="3721100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4" name="Rectangle 201"/>
          <p:cNvSpPr>
            <a:spLocks noChangeArrowheads="1"/>
          </p:cNvSpPr>
          <p:nvPr/>
        </p:nvSpPr>
        <p:spPr bwMode="auto">
          <a:xfrm>
            <a:off x="3751263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5" name="Rectangle 202"/>
          <p:cNvSpPr>
            <a:spLocks noChangeArrowheads="1"/>
          </p:cNvSpPr>
          <p:nvPr/>
        </p:nvSpPr>
        <p:spPr bwMode="auto">
          <a:xfrm>
            <a:off x="3781425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6" name="Rectangle 203"/>
          <p:cNvSpPr>
            <a:spLocks noChangeArrowheads="1"/>
          </p:cNvSpPr>
          <p:nvPr/>
        </p:nvSpPr>
        <p:spPr bwMode="auto">
          <a:xfrm>
            <a:off x="3813175" y="4557713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7" name="Rectangle 204"/>
          <p:cNvSpPr>
            <a:spLocks noChangeArrowheads="1"/>
          </p:cNvSpPr>
          <p:nvPr/>
        </p:nvSpPr>
        <p:spPr bwMode="auto">
          <a:xfrm>
            <a:off x="3844925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8" name="Rectangle 206"/>
          <p:cNvSpPr>
            <a:spLocks noChangeArrowheads="1"/>
          </p:cNvSpPr>
          <p:nvPr/>
        </p:nvSpPr>
        <p:spPr bwMode="auto">
          <a:xfrm>
            <a:off x="3875088" y="4557713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79" name="Rectangle 207"/>
          <p:cNvSpPr>
            <a:spLocks noChangeArrowheads="1"/>
          </p:cNvSpPr>
          <p:nvPr/>
        </p:nvSpPr>
        <p:spPr bwMode="auto">
          <a:xfrm>
            <a:off x="3905250" y="4557713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0" name="Rectangle 208"/>
          <p:cNvSpPr>
            <a:spLocks noChangeArrowheads="1"/>
          </p:cNvSpPr>
          <p:nvPr/>
        </p:nvSpPr>
        <p:spPr bwMode="auto">
          <a:xfrm>
            <a:off x="2822575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1" name="Rectangle 209"/>
          <p:cNvSpPr>
            <a:spLocks noChangeArrowheads="1"/>
          </p:cNvSpPr>
          <p:nvPr/>
        </p:nvSpPr>
        <p:spPr bwMode="auto">
          <a:xfrm>
            <a:off x="285273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2" name="Rectangle 210"/>
          <p:cNvSpPr>
            <a:spLocks noChangeArrowheads="1"/>
          </p:cNvSpPr>
          <p:nvPr/>
        </p:nvSpPr>
        <p:spPr bwMode="auto">
          <a:xfrm>
            <a:off x="288290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3" name="Rectangle 211"/>
          <p:cNvSpPr>
            <a:spLocks noChangeArrowheads="1"/>
          </p:cNvSpPr>
          <p:nvPr/>
        </p:nvSpPr>
        <p:spPr bwMode="auto">
          <a:xfrm>
            <a:off x="291306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4" name="Rectangle 212"/>
          <p:cNvSpPr>
            <a:spLocks noChangeArrowheads="1"/>
          </p:cNvSpPr>
          <p:nvPr/>
        </p:nvSpPr>
        <p:spPr bwMode="auto">
          <a:xfrm>
            <a:off x="294481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5" name="Rectangle 213"/>
          <p:cNvSpPr>
            <a:spLocks noChangeArrowheads="1"/>
          </p:cNvSpPr>
          <p:nvPr/>
        </p:nvSpPr>
        <p:spPr bwMode="auto">
          <a:xfrm>
            <a:off x="2976563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6" name="Rectangle 214"/>
          <p:cNvSpPr>
            <a:spLocks noChangeArrowheads="1"/>
          </p:cNvSpPr>
          <p:nvPr/>
        </p:nvSpPr>
        <p:spPr bwMode="auto">
          <a:xfrm>
            <a:off x="3006725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7" name="Rectangle 215"/>
          <p:cNvSpPr>
            <a:spLocks noChangeArrowheads="1"/>
          </p:cNvSpPr>
          <p:nvPr/>
        </p:nvSpPr>
        <p:spPr bwMode="auto">
          <a:xfrm>
            <a:off x="3038475" y="4452938"/>
            <a:ext cx="11113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8" name="Rectangle 216"/>
          <p:cNvSpPr>
            <a:spLocks noChangeArrowheads="1"/>
          </p:cNvSpPr>
          <p:nvPr/>
        </p:nvSpPr>
        <p:spPr bwMode="auto">
          <a:xfrm>
            <a:off x="306705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89" name="Rectangle 217"/>
          <p:cNvSpPr>
            <a:spLocks noChangeArrowheads="1"/>
          </p:cNvSpPr>
          <p:nvPr/>
        </p:nvSpPr>
        <p:spPr bwMode="auto">
          <a:xfrm>
            <a:off x="309880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0" name="Rectangle 218"/>
          <p:cNvSpPr>
            <a:spLocks noChangeArrowheads="1"/>
          </p:cNvSpPr>
          <p:nvPr/>
        </p:nvSpPr>
        <p:spPr bwMode="auto">
          <a:xfrm>
            <a:off x="312896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1" name="Rectangle 219"/>
          <p:cNvSpPr>
            <a:spLocks noChangeArrowheads="1"/>
          </p:cNvSpPr>
          <p:nvPr/>
        </p:nvSpPr>
        <p:spPr bwMode="auto">
          <a:xfrm>
            <a:off x="316071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2" name="Rectangle 220"/>
          <p:cNvSpPr>
            <a:spLocks noChangeArrowheads="1"/>
          </p:cNvSpPr>
          <p:nvPr/>
        </p:nvSpPr>
        <p:spPr bwMode="auto">
          <a:xfrm>
            <a:off x="3192463" y="4452938"/>
            <a:ext cx="11112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3" name="Rectangle 221"/>
          <p:cNvSpPr>
            <a:spLocks noChangeArrowheads="1"/>
          </p:cNvSpPr>
          <p:nvPr/>
        </p:nvSpPr>
        <p:spPr bwMode="auto">
          <a:xfrm>
            <a:off x="322103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4" name="Rectangle 222"/>
          <p:cNvSpPr>
            <a:spLocks noChangeArrowheads="1"/>
          </p:cNvSpPr>
          <p:nvPr/>
        </p:nvSpPr>
        <p:spPr bwMode="auto">
          <a:xfrm>
            <a:off x="3252788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5" name="Rectangle 223"/>
          <p:cNvSpPr>
            <a:spLocks noChangeArrowheads="1"/>
          </p:cNvSpPr>
          <p:nvPr/>
        </p:nvSpPr>
        <p:spPr bwMode="auto">
          <a:xfrm>
            <a:off x="3282950" y="445293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6" name="Rectangle 224"/>
          <p:cNvSpPr>
            <a:spLocks noChangeArrowheads="1"/>
          </p:cNvSpPr>
          <p:nvPr/>
        </p:nvSpPr>
        <p:spPr bwMode="auto">
          <a:xfrm>
            <a:off x="3314700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7" name="Rectangle 225"/>
          <p:cNvSpPr>
            <a:spLocks noChangeArrowheads="1"/>
          </p:cNvSpPr>
          <p:nvPr/>
        </p:nvSpPr>
        <p:spPr bwMode="auto">
          <a:xfrm>
            <a:off x="3344863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8" name="Rectangle 226"/>
          <p:cNvSpPr>
            <a:spLocks noChangeArrowheads="1"/>
          </p:cNvSpPr>
          <p:nvPr/>
        </p:nvSpPr>
        <p:spPr bwMode="auto">
          <a:xfrm>
            <a:off x="3375025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99" name="Rectangle 227"/>
          <p:cNvSpPr>
            <a:spLocks noChangeArrowheads="1"/>
          </p:cNvSpPr>
          <p:nvPr/>
        </p:nvSpPr>
        <p:spPr bwMode="auto">
          <a:xfrm>
            <a:off x="340518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0" name="Rectangle 228"/>
          <p:cNvSpPr>
            <a:spLocks noChangeArrowheads="1"/>
          </p:cNvSpPr>
          <p:nvPr/>
        </p:nvSpPr>
        <p:spPr bwMode="auto">
          <a:xfrm>
            <a:off x="3436938" y="445293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1" name="Rectangle 229"/>
          <p:cNvSpPr>
            <a:spLocks noChangeArrowheads="1"/>
          </p:cNvSpPr>
          <p:nvPr/>
        </p:nvSpPr>
        <p:spPr bwMode="auto">
          <a:xfrm>
            <a:off x="3468688" y="445293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2" name="Rectangle 230"/>
          <p:cNvSpPr>
            <a:spLocks noChangeArrowheads="1"/>
          </p:cNvSpPr>
          <p:nvPr/>
        </p:nvSpPr>
        <p:spPr bwMode="auto">
          <a:xfrm>
            <a:off x="3246438" y="4748213"/>
            <a:ext cx="684212" cy="69850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3" name="Rectangle 231"/>
          <p:cNvSpPr>
            <a:spLocks noChangeArrowheads="1"/>
          </p:cNvSpPr>
          <p:nvPr/>
        </p:nvSpPr>
        <p:spPr bwMode="auto">
          <a:xfrm>
            <a:off x="3552825" y="4646613"/>
            <a:ext cx="682625" cy="68262"/>
          </a:xfrm>
          <a:prstGeom prst="rect">
            <a:avLst/>
          </a:prstGeom>
          <a:solidFill>
            <a:srgbClr val="D39B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4" name="Rectangle 232"/>
          <p:cNvSpPr>
            <a:spLocks noChangeArrowheads="1"/>
          </p:cNvSpPr>
          <p:nvPr/>
        </p:nvSpPr>
        <p:spPr bwMode="auto">
          <a:xfrm>
            <a:off x="356393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" name="Rectangle 233"/>
          <p:cNvSpPr>
            <a:spLocks noChangeArrowheads="1"/>
          </p:cNvSpPr>
          <p:nvPr/>
        </p:nvSpPr>
        <p:spPr bwMode="auto">
          <a:xfrm>
            <a:off x="359568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6" name="Rectangle 234"/>
          <p:cNvSpPr>
            <a:spLocks noChangeArrowheads="1"/>
          </p:cNvSpPr>
          <p:nvPr/>
        </p:nvSpPr>
        <p:spPr bwMode="auto">
          <a:xfrm>
            <a:off x="3627438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7" name="Rectangle 235"/>
          <p:cNvSpPr>
            <a:spLocks noChangeArrowheads="1"/>
          </p:cNvSpPr>
          <p:nvPr/>
        </p:nvSpPr>
        <p:spPr bwMode="auto">
          <a:xfrm>
            <a:off x="365601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8" name="Rectangle 236"/>
          <p:cNvSpPr>
            <a:spLocks noChangeArrowheads="1"/>
          </p:cNvSpPr>
          <p:nvPr/>
        </p:nvSpPr>
        <p:spPr bwMode="auto">
          <a:xfrm>
            <a:off x="3687763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9" name="Rectangle 237"/>
          <p:cNvSpPr>
            <a:spLocks noChangeArrowheads="1"/>
          </p:cNvSpPr>
          <p:nvPr/>
        </p:nvSpPr>
        <p:spPr bwMode="auto">
          <a:xfrm>
            <a:off x="3717925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0" name="Rectangle 238"/>
          <p:cNvSpPr>
            <a:spLocks noChangeArrowheads="1"/>
          </p:cNvSpPr>
          <p:nvPr/>
        </p:nvSpPr>
        <p:spPr bwMode="auto">
          <a:xfrm>
            <a:off x="3749675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1" name="Rectangle 239"/>
          <p:cNvSpPr>
            <a:spLocks noChangeArrowheads="1"/>
          </p:cNvSpPr>
          <p:nvPr/>
        </p:nvSpPr>
        <p:spPr bwMode="auto">
          <a:xfrm>
            <a:off x="377983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2" name="Rectangle 240"/>
          <p:cNvSpPr>
            <a:spLocks noChangeArrowheads="1"/>
          </p:cNvSpPr>
          <p:nvPr/>
        </p:nvSpPr>
        <p:spPr bwMode="auto">
          <a:xfrm>
            <a:off x="3810000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3" name="Rectangle 241"/>
          <p:cNvSpPr>
            <a:spLocks noChangeArrowheads="1"/>
          </p:cNvSpPr>
          <p:nvPr/>
        </p:nvSpPr>
        <p:spPr bwMode="auto">
          <a:xfrm>
            <a:off x="384016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4" name="Rectangle 242"/>
          <p:cNvSpPr>
            <a:spLocks noChangeArrowheads="1"/>
          </p:cNvSpPr>
          <p:nvPr/>
        </p:nvSpPr>
        <p:spPr bwMode="auto">
          <a:xfrm>
            <a:off x="387191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5" name="Rectangle 243"/>
          <p:cNvSpPr>
            <a:spLocks noChangeArrowheads="1"/>
          </p:cNvSpPr>
          <p:nvPr/>
        </p:nvSpPr>
        <p:spPr bwMode="auto">
          <a:xfrm>
            <a:off x="3903663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6" name="Rectangle 244"/>
          <p:cNvSpPr>
            <a:spLocks noChangeArrowheads="1"/>
          </p:cNvSpPr>
          <p:nvPr/>
        </p:nvSpPr>
        <p:spPr bwMode="auto">
          <a:xfrm>
            <a:off x="3933825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7" name="Rectangle 245"/>
          <p:cNvSpPr>
            <a:spLocks noChangeArrowheads="1"/>
          </p:cNvSpPr>
          <p:nvPr/>
        </p:nvSpPr>
        <p:spPr bwMode="auto">
          <a:xfrm>
            <a:off x="3965575" y="4660900"/>
            <a:ext cx="11113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8" name="Rectangle 246"/>
          <p:cNvSpPr>
            <a:spLocks noChangeArrowheads="1"/>
          </p:cNvSpPr>
          <p:nvPr/>
        </p:nvSpPr>
        <p:spPr bwMode="auto">
          <a:xfrm>
            <a:off x="3994150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19" name="Rectangle 247"/>
          <p:cNvSpPr>
            <a:spLocks noChangeArrowheads="1"/>
          </p:cNvSpPr>
          <p:nvPr/>
        </p:nvSpPr>
        <p:spPr bwMode="auto">
          <a:xfrm>
            <a:off x="4025900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0" name="Rectangle 248"/>
          <p:cNvSpPr>
            <a:spLocks noChangeArrowheads="1"/>
          </p:cNvSpPr>
          <p:nvPr/>
        </p:nvSpPr>
        <p:spPr bwMode="auto">
          <a:xfrm>
            <a:off x="405606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1" name="Rectangle 249"/>
          <p:cNvSpPr>
            <a:spLocks noChangeArrowheads="1"/>
          </p:cNvSpPr>
          <p:nvPr/>
        </p:nvSpPr>
        <p:spPr bwMode="auto">
          <a:xfrm>
            <a:off x="408781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2" name="Rectangle 250"/>
          <p:cNvSpPr>
            <a:spLocks noChangeArrowheads="1"/>
          </p:cNvSpPr>
          <p:nvPr/>
        </p:nvSpPr>
        <p:spPr bwMode="auto">
          <a:xfrm>
            <a:off x="4117975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3" name="Rectangle 251"/>
          <p:cNvSpPr>
            <a:spLocks noChangeArrowheads="1"/>
          </p:cNvSpPr>
          <p:nvPr/>
        </p:nvSpPr>
        <p:spPr bwMode="auto">
          <a:xfrm>
            <a:off x="414813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4" name="Rectangle 252"/>
          <p:cNvSpPr>
            <a:spLocks noChangeArrowheads="1"/>
          </p:cNvSpPr>
          <p:nvPr/>
        </p:nvSpPr>
        <p:spPr bwMode="auto">
          <a:xfrm>
            <a:off x="4179888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5" name="Rectangle 253"/>
          <p:cNvSpPr>
            <a:spLocks noChangeArrowheads="1"/>
          </p:cNvSpPr>
          <p:nvPr/>
        </p:nvSpPr>
        <p:spPr bwMode="auto">
          <a:xfrm>
            <a:off x="4210050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6" name="Rectangle 254"/>
          <p:cNvSpPr>
            <a:spLocks noChangeArrowheads="1"/>
          </p:cNvSpPr>
          <p:nvPr/>
        </p:nvSpPr>
        <p:spPr bwMode="auto">
          <a:xfrm>
            <a:off x="3259138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7" name="Rectangle 255"/>
          <p:cNvSpPr>
            <a:spLocks noChangeArrowheads="1"/>
          </p:cNvSpPr>
          <p:nvPr/>
        </p:nvSpPr>
        <p:spPr bwMode="auto">
          <a:xfrm>
            <a:off x="3290888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8" name="Rectangle 256"/>
          <p:cNvSpPr>
            <a:spLocks noChangeArrowheads="1"/>
          </p:cNvSpPr>
          <p:nvPr/>
        </p:nvSpPr>
        <p:spPr bwMode="auto">
          <a:xfrm>
            <a:off x="3321050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29" name="Rectangle 257"/>
          <p:cNvSpPr>
            <a:spLocks noChangeArrowheads="1"/>
          </p:cNvSpPr>
          <p:nvPr/>
        </p:nvSpPr>
        <p:spPr bwMode="auto">
          <a:xfrm>
            <a:off x="3352800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0" name="Rectangle 258"/>
          <p:cNvSpPr>
            <a:spLocks noChangeArrowheads="1"/>
          </p:cNvSpPr>
          <p:nvPr/>
        </p:nvSpPr>
        <p:spPr bwMode="auto">
          <a:xfrm>
            <a:off x="3382963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1" name="Rectangle 259"/>
          <p:cNvSpPr>
            <a:spLocks noChangeArrowheads="1"/>
          </p:cNvSpPr>
          <p:nvPr/>
        </p:nvSpPr>
        <p:spPr bwMode="auto">
          <a:xfrm>
            <a:off x="3413125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2" name="Rectangle 260"/>
          <p:cNvSpPr>
            <a:spLocks noChangeArrowheads="1"/>
          </p:cNvSpPr>
          <p:nvPr/>
        </p:nvSpPr>
        <p:spPr bwMode="auto">
          <a:xfrm>
            <a:off x="3443288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3" name="Rectangle 261"/>
          <p:cNvSpPr>
            <a:spLocks noChangeArrowheads="1"/>
          </p:cNvSpPr>
          <p:nvPr/>
        </p:nvSpPr>
        <p:spPr bwMode="auto">
          <a:xfrm>
            <a:off x="3475038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4" name="Rectangle 262"/>
          <p:cNvSpPr>
            <a:spLocks noChangeArrowheads="1"/>
          </p:cNvSpPr>
          <p:nvPr/>
        </p:nvSpPr>
        <p:spPr bwMode="auto">
          <a:xfrm>
            <a:off x="3505200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5" name="Rectangle 263"/>
          <p:cNvSpPr>
            <a:spLocks noChangeArrowheads="1"/>
          </p:cNvSpPr>
          <p:nvPr/>
        </p:nvSpPr>
        <p:spPr bwMode="auto">
          <a:xfrm>
            <a:off x="3536950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6" name="Rectangle 264"/>
          <p:cNvSpPr>
            <a:spLocks noChangeArrowheads="1"/>
          </p:cNvSpPr>
          <p:nvPr/>
        </p:nvSpPr>
        <p:spPr bwMode="auto">
          <a:xfrm>
            <a:off x="3565525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7" name="Rectangle 265"/>
          <p:cNvSpPr>
            <a:spLocks noChangeArrowheads="1"/>
          </p:cNvSpPr>
          <p:nvPr/>
        </p:nvSpPr>
        <p:spPr bwMode="auto">
          <a:xfrm>
            <a:off x="3597275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8" name="Rectangle 266"/>
          <p:cNvSpPr>
            <a:spLocks noChangeArrowheads="1"/>
          </p:cNvSpPr>
          <p:nvPr/>
        </p:nvSpPr>
        <p:spPr bwMode="auto">
          <a:xfrm>
            <a:off x="3629025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39" name="Rectangle 267"/>
          <p:cNvSpPr>
            <a:spLocks noChangeArrowheads="1"/>
          </p:cNvSpPr>
          <p:nvPr/>
        </p:nvSpPr>
        <p:spPr bwMode="auto">
          <a:xfrm>
            <a:off x="3659188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0" name="Rectangle 268"/>
          <p:cNvSpPr>
            <a:spLocks noChangeArrowheads="1"/>
          </p:cNvSpPr>
          <p:nvPr/>
        </p:nvSpPr>
        <p:spPr bwMode="auto">
          <a:xfrm>
            <a:off x="3690938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1" name="Rectangle 269"/>
          <p:cNvSpPr>
            <a:spLocks noChangeArrowheads="1"/>
          </p:cNvSpPr>
          <p:nvPr/>
        </p:nvSpPr>
        <p:spPr bwMode="auto">
          <a:xfrm>
            <a:off x="3721100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2" name="Rectangle 270"/>
          <p:cNvSpPr>
            <a:spLocks noChangeArrowheads="1"/>
          </p:cNvSpPr>
          <p:nvPr/>
        </p:nvSpPr>
        <p:spPr bwMode="auto">
          <a:xfrm>
            <a:off x="3751263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3" name="Rectangle 271"/>
          <p:cNvSpPr>
            <a:spLocks noChangeArrowheads="1"/>
          </p:cNvSpPr>
          <p:nvPr/>
        </p:nvSpPr>
        <p:spPr bwMode="auto">
          <a:xfrm>
            <a:off x="3781425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4" name="Rectangle 272"/>
          <p:cNvSpPr>
            <a:spLocks noChangeArrowheads="1"/>
          </p:cNvSpPr>
          <p:nvPr/>
        </p:nvSpPr>
        <p:spPr bwMode="auto">
          <a:xfrm>
            <a:off x="3813175" y="4764088"/>
            <a:ext cx="14288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5" name="Rectangle 273"/>
          <p:cNvSpPr>
            <a:spLocks noChangeArrowheads="1"/>
          </p:cNvSpPr>
          <p:nvPr/>
        </p:nvSpPr>
        <p:spPr bwMode="auto">
          <a:xfrm>
            <a:off x="3844925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" name="Rectangle 274"/>
          <p:cNvSpPr>
            <a:spLocks noChangeArrowheads="1"/>
          </p:cNvSpPr>
          <p:nvPr/>
        </p:nvSpPr>
        <p:spPr bwMode="auto">
          <a:xfrm>
            <a:off x="3875088" y="4764088"/>
            <a:ext cx="14287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7" name="Rectangle 275"/>
          <p:cNvSpPr>
            <a:spLocks noChangeArrowheads="1"/>
          </p:cNvSpPr>
          <p:nvPr/>
        </p:nvSpPr>
        <p:spPr bwMode="auto">
          <a:xfrm>
            <a:off x="3905250" y="4764088"/>
            <a:ext cx="12700" cy="39687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8" name="Rectangle 276"/>
          <p:cNvSpPr>
            <a:spLocks noChangeArrowheads="1"/>
          </p:cNvSpPr>
          <p:nvPr/>
        </p:nvSpPr>
        <p:spPr bwMode="auto">
          <a:xfrm>
            <a:off x="3282950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9" name="Rectangle 277"/>
          <p:cNvSpPr>
            <a:spLocks noChangeArrowheads="1"/>
          </p:cNvSpPr>
          <p:nvPr/>
        </p:nvSpPr>
        <p:spPr bwMode="auto">
          <a:xfrm>
            <a:off x="3314700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0" name="Rectangle 278"/>
          <p:cNvSpPr>
            <a:spLocks noChangeArrowheads="1"/>
          </p:cNvSpPr>
          <p:nvPr/>
        </p:nvSpPr>
        <p:spPr bwMode="auto">
          <a:xfrm>
            <a:off x="3252788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1" name="Rectangle 279"/>
          <p:cNvSpPr>
            <a:spLocks noChangeArrowheads="1"/>
          </p:cNvSpPr>
          <p:nvPr/>
        </p:nvSpPr>
        <p:spPr bwMode="auto">
          <a:xfrm>
            <a:off x="322103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2" name="Rectangle 280"/>
          <p:cNvSpPr>
            <a:spLocks noChangeArrowheads="1"/>
          </p:cNvSpPr>
          <p:nvPr/>
        </p:nvSpPr>
        <p:spPr bwMode="auto">
          <a:xfrm>
            <a:off x="334486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3" name="Rectangle 281"/>
          <p:cNvSpPr>
            <a:spLocks noChangeArrowheads="1"/>
          </p:cNvSpPr>
          <p:nvPr/>
        </p:nvSpPr>
        <p:spPr bwMode="auto">
          <a:xfrm>
            <a:off x="343693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4" name="Rectangle 282"/>
          <p:cNvSpPr>
            <a:spLocks noChangeArrowheads="1"/>
          </p:cNvSpPr>
          <p:nvPr/>
        </p:nvSpPr>
        <p:spPr bwMode="auto">
          <a:xfrm>
            <a:off x="3375025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5" name="Rectangle 283"/>
          <p:cNvSpPr>
            <a:spLocks noChangeArrowheads="1"/>
          </p:cNvSpPr>
          <p:nvPr/>
        </p:nvSpPr>
        <p:spPr bwMode="auto">
          <a:xfrm>
            <a:off x="3405188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6" name="Rectangle 284"/>
          <p:cNvSpPr>
            <a:spLocks noChangeArrowheads="1"/>
          </p:cNvSpPr>
          <p:nvPr/>
        </p:nvSpPr>
        <p:spPr bwMode="auto">
          <a:xfrm>
            <a:off x="3468688" y="4660900"/>
            <a:ext cx="12700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7" name="Rectangle 285"/>
          <p:cNvSpPr>
            <a:spLocks noChangeArrowheads="1"/>
          </p:cNvSpPr>
          <p:nvPr/>
        </p:nvSpPr>
        <p:spPr bwMode="auto">
          <a:xfrm>
            <a:off x="3006725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58" name="Freeform 286"/>
          <p:cNvSpPr>
            <a:spLocks noChangeArrowheads="1"/>
          </p:cNvSpPr>
          <p:nvPr userDrawn="1"/>
        </p:nvSpPr>
        <p:spPr bwMode="auto">
          <a:xfrm>
            <a:off x="2976563" y="4660900"/>
            <a:ext cx="12700" cy="38100"/>
          </a:xfrm>
          <a:custGeom>
            <a:avLst/>
            <a:gdLst>
              <a:gd name="T0" fmla="*/ 8 w 8"/>
              <a:gd name="T1" fmla="*/ 22 h 22"/>
              <a:gd name="T2" fmla="*/ 8 w 8"/>
              <a:gd name="T3" fmla="*/ 0 h 22"/>
              <a:gd name="T4" fmla="*/ 0 w 8"/>
              <a:gd name="T5" fmla="*/ 0 h 22"/>
              <a:gd name="T6" fmla="*/ 0 w 8"/>
              <a:gd name="T7" fmla="*/ 16 h 22"/>
              <a:gd name="T8" fmla="*/ 8 w 8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2">
                <a:moveTo>
                  <a:pt x="8" y="22"/>
                </a:move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3" y="18"/>
                  <a:pt x="5" y="20"/>
                  <a:pt x="8" y="22"/>
                </a:cubicBezTo>
                <a:close/>
              </a:path>
            </a:pathLst>
          </a:cu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59" name="Rectangle 287"/>
          <p:cNvSpPr>
            <a:spLocks noChangeArrowheads="1"/>
          </p:cNvSpPr>
          <p:nvPr/>
        </p:nvSpPr>
        <p:spPr bwMode="auto">
          <a:xfrm>
            <a:off x="3038475" y="4660900"/>
            <a:ext cx="11113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0" name="Rectangle 288"/>
          <p:cNvSpPr>
            <a:spLocks noChangeArrowheads="1"/>
          </p:cNvSpPr>
          <p:nvPr/>
        </p:nvSpPr>
        <p:spPr bwMode="auto">
          <a:xfrm>
            <a:off x="3192463" y="4660900"/>
            <a:ext cx="11112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1" name="Freeform 289"/>
          <p:cNvSpPr>
            <a:spLocks noChangeArrowheads="1"/>
          </p:cNvSpPr>
          <p:nvPr userDrawn="1"/>
        </p:nvSpPr>
        <p:spPr bwMode="auto">
          <a:xfrm>
            <a:off x="2944813" y="4660900"/>
            <a:ext cx="14287" cy="15875"/>
          </a:xfrm>
          <a:custGeom>
            <a:avLst/>
            <a:gdLst>
              <a:gd name="T0" fmla="*/ 8 w 8"/>
              <a:gd name="T1" fmla="*/ 9 h 9"/>
              <a:gd name="T2" fmla="*/ 8 w 8"/>
              <a:gd name="T3" fmla="*/ 0 h 9"/>
              <a:gd name="T4" fmla="*/ 0 w 8"/>
              <a:gd name="T5" fmla="*/ 0 h 9"/>
              <a:gd name="T6" fmla="*/ 0 w 8"/>
              <a:gd name="T7" fmla="*/ 4 h 9"/>
              <a:gd name="T8" fmla="*/ 8 w 8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8" y="9"/>
                </a:moveTo>
                <a:cubicBezTo>
                  <a:pt x="8" y="0"/>
                  <a:pt x="8" y="0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3" y="6"/>
                  <a:pt x="5" y="8"/>
                  <a:pt x="8" y="9"/>
                </a:cubicBezTo>
                <a:close/>
              </a:path>
            </a:pathLst>
          </a:cu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62" name="Rectangle 290"/>
          <p:cNvSpPr>
            <a:spLocks noChangeArrowheads="1"/>
          </p:cNvSpPr>
          <p:nvPr/>
        </p:nvSpPr>
        <p:spPr bwMode="auto">
          <a:xfrm>
            <a:off x="3067050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3" name="Rectangle 291"/>
          <p:cNvSpPr>
            <a:spLocks noChangeArrowheads="1"/>
          </p:cNvSpPr>
          <p:nvPr/>
        </p:nvSpPr>
        <p:spPr bwMode="auto">
          <a:xfrm>
            <a:off x="312896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4" name="Rectangle 292"/>
          <p:cNvSpPr>
            <a:spLocks noChangeArrowheads="1"/>
          </p:cNvSpPr>
          <p:nvPr/>
        </p:nvSpPr>
        <p:spPr bwMode="auto">
          <a:xfrm>
            <a:off x="3160713" y="4660900"/>
            <a:ext cx="14287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5" name="Rectangle 293"/>
          <p:cNvSpPr>
            <a:spLocks noChangeArrowheads="1"/>
          </p:cNvSpPr>
          <p:nvPr/>
        </p:nvSpPr>
        <p:spPr bwMode="auto">
          <a:xfrm>
            <a:off x="3098800" y="4660900"/>
            <a:ext cx="14288" cy="39688"/>
          </a:xfrm>
          <a:prstGeom prst="rect">
            <a:avLst/>
          </a:prstGeom>
          <a:solidFill>
            <a:srgbClr val="E5C3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5326" y="1493044"/>
            <a:ext cx="5543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75326" y="4372769"/>
            <a:ext cx="5543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2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A63C7-6473-4D3D-A61B-F7EEA7BF4F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bg>
      <p:bgPr>
        <a:gradFill flip="none" rotWithShape="1">
          <a:gsLst>
            <a:gs pos="22000">
              <a:schemeClr val="accent3">
                <a:lumMod val="0"/>
                <a:lumOff val="100000"/>
              </a:schemeClr>
            </a:gs>
            <a:gs pos="92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151063" y="6530975"/>
            <a:ext cx="10040937" cy="0"/>
          </a:xfrm>
          <a:prstGeom prst="line">
            <a:avLst/>
          </a:prstGeom>
          <a:ln w="9525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>
            <a:spLocks noChangeAspect="1"/>
          </p:cNvSpPr>
          <p:nvPr/>
        </p:nvSpPr>
        <p:spPr>
          <a:xfrm>
            <a:off x="2105025" y="6496050"/>
            <a:ext cx="71438" cy="71438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898650" y="6496050"/>
            <a:ext cx="73025" cy="71438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692275" y="6496050"/>
            <a:ext cx="73025" cy="71438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19625" y="0"/>
            <a:ext cx="2952750" cy="989013"/>
          </a:xfrm>
          <a:prstGeom prst="rect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-8666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61B27-FACB-40FF-83B9-5092570F77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 flip="none" rotWithShape="1">
          <a:gsLst>
            <a:gs pos="22000">
              <a:schemeClr val="accent3">
                <a:lumMod val="0"/>
                <a:lumOff val="100000"/>
              </a:schemeClr>
            </a:gs>
            <a:gs pos="92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2151063" y="6530975"/>
            <a:ext cx="10040937" cy="0"/>
          </a:xfrm>
          <a:prstGeom prst="line">
            <a:avLst/>
          </a:prstGeom>
          <a:ln w="9525">
            <a:solidFill>
              <a:srgbClr val="FB7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>
            <a:spLocks noChangeAspect="1"/>
          </p:cNvSpPr>
          <p:nvPr/>
        </p:nvSpPr>
        <p:spPr>
          <a:xfrm>
            <a:off x="2105025" y="6496050"/>
            <a:ext cx="71438" cy="71438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1898650" y="6496050"/>
            <a:ext cx="73025" cy="71438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692275" y="6496050"/>
            <a:ext cx="73025" cy="71438"/>
          </a:xfrm>
          <a:prstGeom prst="ellipse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19625" y="0"/>
            <a:ext cx="2952750" cy="46038"/>
          </a:xfrm>
          <a:prstGeom prst="rect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7208"/>
            <a:ext cx="10515600" cy="1325563"/>
          </a:xfrm>
        </p:spPr>
        <p:txBody>
          <a:bodyPr/>
          <a:lstStyle>
            <a:lvl1pPr algn="ctr">
              <a:defRPr spc="1000" baseline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BBC79-DD02-4B86-80BA-5987224FD1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0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035AD-B880-4CFA-879C-7F259D8EB9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875149-F6E9-4364-A571-76DA12C3B0AC}" type="datetimeFigureOut">
              <a:rPr lang="zh-CN" altLang="en-US"/>
              <a:pPr>
                <a:defRPr/>
              </a:pPr>
              <a:t>2017/3/5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92477B-5EB0-428B-A9F6-2F37FFD1B1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ump.bdimg.com/safecheck/index?url=rN3wPs8te/pL4AOY0zAwhz3wi8AXlR5gsMEbyYdIw61OnE6RMYaJTSJjrlJfaGyHXrFKr4XEc/oV0rsM/W/ehK2oFpmdY3q9V0LsaDl4ULFvONv7xpdZ2y61LzWYYI4defgH1XBoMezU7qYR+wsi0QYVvWPRxaMIdUUWxfutumvtOQS+xj2OztvrR16VZ3XSdj2oeHoEzTI=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nblogs.com/jiekzo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76725" y="3009900"/>
            <a:ext cx="7915275" cy="1182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92293" y="2208507"/>
            <a:ext cx="7885408" cy="189200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赢在</a:t>
            </a:r>
            <a:r>
              <a:rPr lang="en-US" altLang="zh-CN" dirty="0" smtClean="0">
                <a:solidFill>
                  <a:schemeClr val="bg1"/>
                </a:solidFill>
              </a:rPr>
              <a:t>.NET</a:t>
            </a:r>
            <a:r>
              <a:rPr lang="zh-CN" altLang="en-US" dirty="0" smtClean="0">
                <a:solidFill>
                  <a:schemeClr val="bg1"/>
                </a:solidFill>
              </a:rPr>
              <a:t>面试求职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5013" y="4243388"/>
            <a:ext cx="6808787" cy="165576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战略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战术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|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 心态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 公司类型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86275" y="1125538"/>
            <a:ext cx="310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Company </a:t>
            </a: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Type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839788" y="2330450"/>
            <a:ext cx="2447925" cy="36004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3524250" y="2330450"/>
            <a:ext cx="2447925" cy="36004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8" name="组合 17"/>
          <p:cNvGrpSpPr>
            <a:grpSpLocks/>
          </p:cNvGrpSpPr>
          <p:nvPr/>
        </p:nvGrpSpPr>
        <p:grpSpPr bwMode="auto">
          <a:xfrm>
            <a:off x="1703388" y="1970088"/>
            <a:ext cx="720725" cy="720725"/>
            <a:chOff x="1858153" y="1709271"/>
            <a:chExt cx="720000" cy="720000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858153" y="1709271"/>
              <a:ext cx="720000" cy="7200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7" name="Freeform 5"/>
            <p:cNvSpPr>
              <a:spLocks noChangeAspect="1" noEditPoints="1" noChangeArrowheads="1"/>
            </p:cNvSpPr>
            <p:nvPr/>
          </p:nvSpPr>
          <p:spPr bwMode="auto">
            <a:xfrm>
              <a:off x="1948153" y="1799271"/>
              <a:ext cx="540000" cy="540000"/>
            </a:xfrm>
            <a:custGeom>
              <a:avLst/>
              <a:gdLst>
                <a:gd name="T0" fmla="*/ 363462 w 312"/>
                <a:gd name="T1" fmla="*/ 231923 h 312"/>
                <a:gd name="T2" fmla="*/ 363462 w 312"/>
                <a:gd name="T3" fmla="*/ 211154 h 312"/>
                <a:gd name="T4" fmla="*/ 270000 w 312"/>
                <a:gd name="T5" fmla="*/ 117692 h 312"/>
                <a:gd name="T6" fmla="*/ 176538 w 312"/>
                <a:gd name="T7" fmla="*/ 211154 h 312"/>
                <a:gd name="T8" fmla="*/ 176538 w 312"/>
                <a:gd name="T9" fmla="*/ 231923 h 312"/>
                <a:gd name="T10" fmla="*/ 270000 w 312"/>
                <a:gd name="T11" fmla="*/ 325385 h 312"/>
                <a:gd name="T12" fmla="*/ 363462 w 312"/>
                <a:gd name="T13" fmla="*/ 231923 h 312"/>
                <a:gd name="T14" fmla="*/ 270000 w 312"/>
                <a:gd name="T15" fmla="*/ 0 h 312"/>
                <a:gd name="T16" fmla="*/ 0 w 312"/>
                <a:gd name="T17" fmla="*/ 270000 h 312"/>
                <a:gd name="T18" fmla="*/ 86538 w 312"/>
                <a:gd name="T19" fmla="*/ 467308 h 312"/>
                <a:gd name="T20" fmla="*/ 254423 w 312"/>
                <a:gd name="T21" fmla="*/ 540000 h 312"/>
                <a:gd name="T22" fmla="*/ 214615 w 312"/>
                <a:gd name="T23" fmla="*/ 500192 h 312"/>
                <a:gd name="T24" fmla="*/ 256154 w 312"/>
                <a:gd name="T25" fmla="*/ 406731 h 312"/>
                <a:gd name="T26" fmla="*/ 211154 w 312"/>
                <a:gd name="T27" fmla="*/ 372115 h 312"/>
                <a:gd name="T28" fmla="*/ 90000 w 312"/>
                <a:gd name="T29" fmla="*/ 411923 h 312"/>
                <a:gd name="T30" fmla="*/ 41538 w 312"/>
                <a:gd name="T31" fmla="*/ 270000 h 312"/>
                <a:gd name="T32" fmla="*/ 270000 w 312"/>
                <a:gd name="T33" fmla="*/ 41538 h 312"/>
                <a:gd name="T34" fmla="*/ 498462 w 312"/>
                <a:gd name="T35" fmla="*/ 270000 h 312"/>
                <a:gd name="T36" fmla="*/ 450000 w 312"/>
                <a:gd name="T37" fmla="*/ 411923 h 312"/>
                <a:gd name="T38" fmla="*/ 328846 w 312"/>
                <a:gd name="T39" fmla="*/ 372115 h 312"/>
                <a:gd name="T40" fmla="*/ 283846 w 312"/>
                <a:gd name="T41" fmla="*/ 406731 h 312"/>
                <a:gd name="T42" fmla="*/ 325385 w 312"/>
                <a:gd name="T43" fmla="*/ 500192 h 312"/>
                <a:gd name="T44" fmla="*/ 285577 w 312"/>
                <a:gd name="T45" fmla="*/ 540000 h 312"/>
                <a:gd name="T46" fmla="*/ 453462 w 312"/>
                <a:gd name="T47" fmla="*/ 467308 h 312"/>
                <a:gd name="T48" fmla="*/ 540000 w 312"/>
                <a:gd name="T49" fmla="*/ 270000 h 312"/>
                <a:gd name="T50" fmla="*/ 270000 w 312"/>
                <a:gd name="T51" fmla="*/ 0 h 3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2" h="312">
                  <a:moveTo>
                    <a:pt x="210" y="134"/>
                  </a:moveTo>
                  <a:cubicBezTo>
                    <a:pt x="210" y="122"/>
                    <a:pt x="210" y="122"/>
                    <a:pt x="210" y="122"/>
                  </a:cubicBezTo>
                  <a:cubicBezTo>
                    <a:pt x="210" y="92"/>
                    <a:pt x="186" y="68"/>
                    <a:pt x="156" y="68"/>
                  </a:cubicBezTo>
                  <a:cubicBezTo>
                    <a:pt x="126" y="68"/>
                    <a:pt x="102" y="92"/>
                    <a:pt x="102" y="122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2" y="164"/>
                    <a:pt x="126" y="188"/>
                    <a:pt x="156" y="188"/>
                  </a:cubicBezTo>
                  <a:cubicBezTo>
                    <a:pt x="186" y="188"/>
                    <a:pt x="210" y="164"/>
                    <a:pt x="210" y="134"/>
                  </a:cubicBezTo>
                  <a:close/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01"/>
                    <a:pt x="19" y="242"/>
                    <a:pt x="50" y="270"/>
                  </a:cubicBezTo>
                  <a:cubicBezTo>
                    <a:pt x="78" y="296"/>
                    <a:pt x="112" y="310"/>
                    <a:pt x="147" y="312"/>
                  </a:cubicBezTo>
                  <a:cubicBezTo>
                    <a:pt x="124" y="289"/>
                    <a:pt x="124" y="289"/>
                    <a:pt x="124" y="289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122" y="215"/>
                    <a:pt x="122" y="215"/>
                    <a:pt x="122" y="215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35" y="215"/>
                    <a:pt x="24" y="187"/>
                    <a:pt x="24" y="156"/>
                  </a:cubicBezTo>
                  <a:cubicBezTo>
                    <a:pt x="24" y="83"/>
                    <a:pt x="83" y="24"/>
                    <a:pt x="156" y="24"/>
                  </a:cubicBezTo>
                  <a:cubicBezTo>
                    <a:pt x="229" y="24"/>
                    <a:pt x="288" y="83"/>
                    <a:pt x="288" y="156"/>
                  </a:cubicBezTo>
                  <a:cubicBezTo>
                    <a:pt x="288" y="187"/>
                    <a:pt x="277" y="215"/>
                    <a:pt x="260" y="238"/>
                  </a:cubicBezTo>
                  <a:cubicBezTo>
                    <a:pt x="190" y="215"/>
                    <a:pt x="190" y="215"/>
                    <a:pt x="190" y="215"/>
                  </a:cubicBezTo>
                  <a:cubicBezTo>
                    <a:pt x="164" y="235"/>
                    <a:pt x="164" y="235"/>
                    <a:pt x="164" y="235"/>
                  </a:cubicBezTo>
                  <a:cubicBezTo>
                    <a:pt x="188" y="289"/>
                    <a:pt x="188" y="289"/>
                    <a:pt x="188" y="289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01" y="310"/>
                    <a:pt x="235" y="296"/>
                    <a:pt x="262" y="270"/>
                  </a:cubicBezTo>
                  <a:cubicBezTo>
                    <a:pt x="293" y="242"/>
                    <a:pt x="312" y="201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0" name="组合 25"/>
          <p:cNvGrpSpPr>
            <a:grpSpLocks/>
          </p:cNvGrpSpPr>
          <p:nvPr/>
        </p:nvGrpSpPr>
        <p:grpSpPr bwMode="auto">
          <a:xfrm>
            <a:off x="4387850" y="1970088"/>
            <a:ext cx="720725" cy="720725"/>
            <a:chOff x="3974445" y="1709271"/>
            <a:chExt cx="720000" cy="72000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3974445" y="1709271"/>
              <a:ext cx="720000" cy="7200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3" name="Freeform 14"/>
            <p:cNvSpPr>
              <a:spLocks noChangeAspect="1" noEditPoints="1" noChangeArrowheads="1"/>
            </p:cNvSpPr>
            <p:nvPr/>
          </p:nvSpPr>
          <p:spPr bwMode="auto">
            <a:xfrm>
              <a:off x="4105452" y="1799271"/>
              <a:ext cx="457985" cy="540000"/>
            </a:xfrm>
            <a:custGeom>
              <a:avLst/>
              <a:gdLst>
                <a:gd name="T0" fmla="*/ 228993 w 264"/>
                <a:gd name="T1" fmla="*/ 0 h 312"/>
                <a:gd name="T2" fmla="*/ 0 w 264"/>
                <a:gd name="T3" fmla="*/ 228462 h 312"/>
                <a:gd name="T4" fmla="*/ 135314 w 264"/>
                <a:gd name="T5" fmla="*/ 436154 h 312"/>
                <a:gd name="T6" fmla="*/ 135314 w 264"/>
                <a:gd name="T7" fmla="*/ 446538 h 312"/>
                <a:gd name="T8" fmla="*/ 228993 w 264"/>
                <a:gd name="T9" fmla="*/ 540000 h 312"/>
                <a:gd name="T10" fmla="*/ 322671 w 264"/>
                <a:gd name="T11" fmla="*/ 446538 h 312"/>
                <a:gd name="T12" fmla="*/ 322671 w 264"/>
                <a:gd name="T13" fmla="*/ 436154 h 312"/>
                <a:gd name="T14" fmla="*/ 457985 w 264"/>
                <a:gd name="T15" fmla="*/ 228462 h 312"/>
                <a:gd name="T16" fmla="*/ 228993 w 264"/>
                <a:gd name="T17" fmla="*/ 0 h 312"/>
                <a:gd name="T18" fmla="*/ 241136 w 264"/>
                <a:gd name="T19" fmla="*/ 415385 h 312"/>
                <a:gd name="T20" fmla="*/ 228993 w 264"/>
                <a:gd name="T21" fmla="*/ 415385 h 312"/>
                <a:gd name="T22" fmla="*/ 216849 w 264"/>
                <a:gd name="T23" fmla="*/ 415385 h 312"/>
                <a:gd name="T24" fmla="*/ 216849 w 264"/>
                <a:gd name="T25" fmla="*/ 280385 h 312"/>
                <a:gd name="T26" fmla="*/ 241136 w 264"/>
                <a:gd name="T27" fmla="*/ 280385 h 312"/>
                <a:gd name="T28" fmla="*/ 241136 w 264"/>
                <a:gd name="T29" fmla="*/ 415385 h 312"/>
                <a:gd name="T30" fmla="*/ 261954 w 264"/>
                <a:gd name="T31" fmla="*/ 411923 h 312"/>
                <a:gd name="T32" fmla="*/ 261954 w 264"/>
                <a:gd name="T33" fmla="*/ 223269 h 312"/>
                <a:gd name="T34" fmla="*/ 241136 w 264"/>
                <a:gd name="T35" fmla="*/ 223269 h 312"/>
                <a:gd name="T36" fmla="*/ 241136 w 264"/>
                <a:gd name="T37" fmla="*/ 259615 h 312"/>
                <a:gd name="T38" fmla="*/ 216849 w 264"/>
                <a:gd name="T39" fmla="*/ 259615 h 312"/>
                <a:gd name="T40" fmla="*/ 216849 w 264"/>
                <a:gd name="T41" fmla="*/ 223269 h 312"/>
                <a:gd name="T42" fmla="*/ 196031 w 264"/>
                <a:gd name="T43" fmla="*/ 223269 h 312"/>
                <a:gd name="T44" fmla="*/ 196031 w 264"/>
                <a:gd name="T45" fmla="*/ 411923 h 312"/>
                <a:gd name="T46" fmla="*/ 41635 w 264"/>
                <a:gd name="T47" fmla="*/ 228462 h 312"/>
                <a:gd name="T48" fmla="*/ 228993 w 264"/>
                <a:gd name="T49" fmla="*/ 41538 h 312"/>
                <a:gd name="T50" fmla="*/ 416350 w 264"/>
                <a:gd name="T51" fmla="*/ 228462 h 312"/>
                <a:gd name="T52" fmla="*/ 261954 w 264"/>
                <a:gd name="T53" fmla="*/ 411923 h 312"/>
                <a:gd name="T54" fmla="*/ 159601 w 264"/>
                <a:gd name="T55" fmla="*/ 167885 h 312"/>
                <a:gd name="T56" fmla="*/ 104088 w 264"/>
                <a:gd name="T57" fmla="*/ 223269 h 312"/>
                <a:gd name="T58" fmla="*/ 159601 w 264"/>
                <a:gd name="T59" fmla="*/ 280385 h 312"/>
                <a:gd name="T60" fmla="*/ 175214 w 264"/>
                <a:gd name="T61" fmla="*/ 280385 h 312"/>
                <a:gd name="T62" fmla="*/ 175214 w 264"/>
                <a:gd name="T63" fmla="*/ 259615 h 312"/>
                <a:gd name="T64" fmla="*/ 159601 w 264"/>
                <a:gd name="T65" fmla="*/ 259615 h 312"/>
                <a:gd name="T66" fmla="*/ 124905 w 264"/>
                <a:gd name="T67" fmla="*/ 223269 h 312"/>
                <a:gd name="T68" fmla="*/ 159601 w 264"/>
                <a:gd name="T69" fmla="*/ 188654 h 312"/>
                <a:gd name="T70" fmla="*/ 196031 w 264"/>
                <a:gd name="T71" fmla="*/ 223269 h 312"/>
                <a:gd name="T72" fmla="*/ 216849 w 264"/>
                <a:gd name="T73" fmla="*/ 223269 h 312"/>
                <a:gd name="T74" fmla="*/ 159601 w 264"/>
                <a:gd name="T75" fmla="*/ 167885 h 312"/>
                <a:gd name="T76" fmla="*/ 298384 w 264"/>
                <a:gd name="T77" fmla="*/ 167885 h 312"/>
                <a:gd name="T78" fmla="*/ 241136 w 264"/>
                <a:gd name="T79" fmla="*/ 223269 h 312"/>
                <a:gd name="T80" fmla="*/ 261954 w 264"/>
                <a:gd name="T81" fmla="*/ 223269 h 312"/>
                <a:gd name="T82" fmla="*/ 298384 w 264"/>
                <a:gd name="T83" fmla="*/ 188654 h 312"/>
                <a:gd name="T84" fmla="*/ 333080 w 264"/>
                <a:gd name="T85" fmla="*/ 223269 h 312"/>
                <a:gd name="T86" fmla="*/ 300119 w 264"/>
                <a:gd name="T87" fmla="*/ 259615 h 312"/>
                <a:gd name="T88" fmla="*/ 298384 w 264"/>
                <a:gd name="T89" fmla="*/ 259615 h 312"/>
                <a:gd name="T90" fmla="*/ 298384 w 264"/>
                <a:gd name="T91" fmla="*/ 259615 h 312"/>
                <a:gd name="T92" fmla="*/ 298384 w 264"/>
                <a:gd name="T93" fmla="*/ 259615 h 312"/>
                <a:gd name="T94" fmla="*/ 284506 w 264"/>
                <a:gd name="T95" fmla="*/ 259615 h 312"/>
                <a:gd name="T96" fmla="*/ 284506 w 264"/>
                <a:gd name="T97" fmla="*/ 280385 h 312"/>
                <a:gd name="T98" fmla="*/ 298384 w 264"/>
                <a:gd name="T99" fmla="*/ 280385 h 312"/>
                <a:gd name="T100" fmla="*/ 298384 w 264"/>
                <a:gd name="T101" fmla="*/ 280385 h 312"/>
                <a:gd name="T102" fmla="*/ 300119 w 264"/>
                <a:gd name="T103" fmla="*/ 280385 h 312"/>
                <a:gd name="T104" fmla="*/ 353898 w 264"/>
                <a:gd name="T105" fmla="*/ 223269 h 312"/>
                <a:gd name="T106" fmla="*/ 298384 w 264"/>
                <a:gd name="T107" fmla="*/ 167885 h 3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4" h="312">
                  <a:moveTo>
                    <a:pt x="132" y="0"/>
                  </a:moveTo>
                  <a:cubicBezTo>
                    <a:pt x="59" y="0"/>
                    <a:pt x="0" y="59"/>
                    <a:pt x="0" y="132"/>
                  </a:cubicBezTo>
                  <a:cubicBezTo>
                    <a:pt x="0" y="186"/>
                    <a:pt x="32" y="232"/>
                    <a:pt x="78" y="252"/>
                  </a:cubicBezTo>
                  <a:cubicBezTo>
                    <a:pt x="78" y="258"/>
                    <a:pt x="78" y="258"/>
                    <a:pt x="78" y="258"/>
                  </a:cubicBezTo>
                  <a:cubicBezTo>
                    <a:pt x="78" y="288"/>
                    <a:pt x="102" y="312"/>
                    <a:pt x="132" y="312"/>
                  </a:cubicBezTo>
                  <a:cubicBezTo>
                    <a:pt x="162" y="312"/>
                    <a:pt x="186" y="288"/>
                    <a:pt x="186" y="258"/>
                  </a:cubicBezTo>
                  <a:cubicBezTo>
                    <a:pt x="186" y="252"/>
                    <a:pt x="186" y="252"/>
                    <a:pt x="186" y="252"/>
                  </a:cubicBezTo>
                  <a:cubicBezTo>
                    <a:pt x="232" y="232"/>
                    <a:pt x="264" y="186"/>
                    <a:pt x="264" y="132"/>
                  </a:cubicBezTo>
                  <a:cubicBezTo>
                    <a:pt x="264" y="59"/>
                    <a:pt x="205" y="0"/>
                    <a:pt x="132" y="0"/>
                  </a:cubicBezTo>
                  <a:close/>
                  <a:moveTo>
                    <a:pt x="139" y="240"/>
                  </a:moveTo>
                  <a:cubicBezTo>
                    <a:pt x="137" y="240"/>
                    <a:pt x="134" y="240"/>
                    <a:pt x="132" y="240"/>
                  </a:cubicBezTo>
                  <a:cubicBezTo>
                    <a:pt x="130" y="240"/>
                    <a:pt x="127" y="240"/>
                    <a:pt x="125" y="240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39" y="162"/>
                    <a:pt x="139" y="162"/>
                    <a:pt x="139" y="162"/>
                  </a:cubicBezTo>
                  <a:lnTo>
                    <a:pt x="139" y="240"/>
                  </a:lnTo>
                  <a:close/>
                  <a:moveTo>
                    <a:pt x="151" y="238"/>
                  </a:moveTo>
                  <a:cubicBezTo>
                    <a:pt x="151" y="129"/>
                    <a:pt x="151" y="129"/>
                    <a:pt x="151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3" y="238"/>
                    <a:pt x="113" y="238"/>
                    <a:pt x="113" y="238"/>
                  </a:cubicBezTo>
                  <a:cubicBezTo>
                    <a:pt x="62" y="229"/>
                    <a:pt x="24" y="185"/>
                    <a:pt x="24" y="132"/>
                  </a:cubicBezTo>
                  <a:cubicBezTo>
                    <a:pt x="24" y="72"/>
                    <a:pt x="72" y="24"/>
                    <a:pt x="132" y="24"/>
                  </a:cubicBezTo>
                  <a:cubicBezTo>
                    <a:pt x="192" y="24"/>
                    <a:pt x="240" y="72"/>
                    <a:pt x="240" y="132"/>
                  </a:cubicBezTo>
                  <a:cubicBezTo>
                    <a:pt x="240" y="185"/>
                    <a:pt x="202" y="229"/>
                    <a:pt x="151" y="238"/>
                  </a:cubicBezTo>
                  <a:close/>
                  <a:moveTo>
                    <a:pt x="92" y="97"/>
                  </a:moveTo>
                  <a:cubicBezTo>
                    <a:pt x="75" y="97"/>
                    <a:pt x="60" y="112"/>
                    <a:pt x="60" y="129"/>
                  </a:cubicBezTo>
                  <a:cubicBezTo>
                    <a:pt x="60" y="147"/>
                    <a:pt x="75" y="162"/>
                    <a:pt x="9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81" y="150"/>
                    <a:pt x="72" y="141"/>
                    <a:pt x="72" y="129"/>
                  </a:cubicBezTo>
                  <a:cubicBezTo>
                    <a:pt x="72" y="118"/>
                    <a:pt x="81" y="109"/>
                    <a:pt x="92" y="109"/>
                  </a:cubicBezTo>
                  <a:cubicBezTo>
                    <a:pt x="104" y="109"/>
                    <a:pt x="113" y="118"/>
                    <a:pt x="113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2"/>
                    <a:pt x="110" y="97"/>
                    <a:pt x="92" y="97"/>
                  </a:cubicBezTo>
                  <a:close/>
                  <a:moveTo>
                    <a:pt x="172" y="97"/>
                  </a:moveTo>
                  <a:cubicBezTo>
                    <a:pt x="154" y="97"/>
                    <a:pt x="139" y="112"/>
                    <a:pt x="139" y="129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51" y="118"/>
                    <a:pt x="160" y="109"/>
                    <a:pt x="172" y="109"/>
                  </a:cubicBezTo>
                  <a:cubicBezTo>
                    <a:pt x="183" y="109"/>
                    <a:pt x="192" y="118"/>
                    <a:pt x="192" y="129"/>
                  </a:cubicBezTo>
                  <a:cubicBezTo>
                    <a:pt x="192" y="140"/>
                    <a:pt x="184" y="149"/>
                    <a:pt x="173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0" y="150"/>
                    <a:pt x="167" y="150"/>
                    <a:pt x="164" y="150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66" y="162"/>
                    <a:pt x="170" y="162"/>
                    <a:pt x="172" y="162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72" y="162"/>
                    <a:pt x="173" y="162"/>
                    <a:pt x="173" y="162"/>
                  </a:cubicBezTo>
                  <a:cubicBezTo>
                    <a:pt x="191" y="161"/>
                    <a:pt x="204" y="147"/>
                    <a:pt x="204" y="129"/>
                  </a:cubicBezTo>
                  <a:cubicBezTo>
                    <a:pt x="204" y="112"/>
                    <a:pt x="189" y="97"/>
                    <a:pt x="172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062038" y="3389313"/>
            <a:ext cx="20034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国有企业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烟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草、电力、电信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府、银行等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58875" y="2960688"/>
            <a:ext cx="1809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国企、事业单位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43338" y="2960688"/>
            <a:ext cx="18097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传统企业转型互联网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0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4889500" y="974725"/>
            <a:ext cx="6497638" cy="28527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设</a:t>
            </a:r>
            <a:r>
              <a:rPr lang="zh-CN" altLang="en-US" dirty="0"/>
              <a:t>计你的个人简历</a:t>
            </a:r>
            <a:endParaRPr lang="zh-CN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6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 如何写简历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7750" y="112553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How to do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？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8223" y="1712913"/>
            <a:ext cx="59721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、什么是简历？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从文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字上看就是：简单介绍个人经历。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、怎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么写我们的个人简历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？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过去我们学语文，写记事文要求有三要素：时间、地点、人物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简历要</a:t>
            </a: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素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：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个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人基本信息（姓名、年龄、专业、学历、联系信息）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求职意向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个人技能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项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目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（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工作）经验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闪光点</a:t>
            </a: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技术博客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开源项目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证书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牛叉的学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历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作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品、著作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过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去成就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牛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叉的团队和企业背景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个人特点：专注、专业、专长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6200" y="1819275"/>
            <a:ext cx="3638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写好简历只是第一步</a:t>
            </a:r>
            <a:endParaRPr lang="en-US" altLang="zh-CN" sz="1200" dirty="0" smtClean="0"/>
          </a:p>
          <a:p>
            <a:r>
              <a:rPr lang="zh-CN" altLang="en-US" sz="1200" dirty="0"/>
              <a:t>学</a:t>
            </a:r>
            <a:r>
              <a:rPr lang="zh-CN" altLang="en-US" sz="1200" dirty="0" smtClean="0"/>
              <a:t>历代表过去、能力代表现在、学习力代表将来</a:t>
            </a:r>
            <a:endParaRPr lang="en-US" altLang="zh-CN" sz="1200" dirty="0" smtClean="0"/>
          </a:p>
          <a:p>
            <a:r>
              <a:rPr lang="zh-CN" altLang="en-US" sz="1200" dirty="0"/>
              <a:t>注</a:t>
            </a:r>
            <a:r>
              <a:rPr lang="zh-CN" altLang="en-US" sz="1200" dirty="0" smtClean="0"/>
              <a:t>意事项：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最</a:t>
            </a:r>
            <a:r>
              <a:rPr lang="zh-CN" altLang="en-US" sz="1200" dirty="0" smtClean="0"/>
              <a:t>好不要超过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页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不</a:t>
            </a:r>
            <a:r>
              <a:rPr lang="zh-CN" altLang="en-US" sz="1200" dirty="0" smtClean="0"/>
              <a:t>要过度修饰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7</a:t>
            </a:r>
            <a:r>
              <a:rPr lang="zh-CN" altLang="en-US" sz="1200" dirty="0" smtClean="0"/>
              <a:t>分真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分假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不</a:t>
            </a:r>
            <a:r>
              <a:rPr lang="zh-CN" altLang="en-US" sz="1200" dirty="0" smtClean="0"/>
              <a:t>会的东西不要写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布</a:t>
            </a:r>
            <a:r>
              <a:rPr lang="zh-CN" altLang="en-US" sz="1200" dirty="0" smtClean="0"/>
              <a:t>局</a:t>
            </a:r>
            <a:r>
              <a:rPr lang="en-US" altLang="zh-CN" sz="1200" dirty="0" smtClean="0"/>
              <a:t>(A3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A4</a:t>
            </a:r>
            <a:r>
              <a:rPr lang="zh-CN" altLang="en-US" sz="1200" dirty="0" smtClean="0"/>
              <a:t>）、打印之前要预览效果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简</a:t>
            </a:r>
            <a:r>
              <a:rPr lang="zh-CN" altLang="en-US" sz="1200" dirty="0" smtClean="0"/>
              <a:t>历上不要弄个人照片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 smtClean="0"/>
              <a:t>关于手写简历</a:t>
            </a:r>
            <a:endParaRPr lang="en-US" altLang="zh-CN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除</a:t>
            </a:r>
            <a:r>
              <a:rPr lang="zh-CN" altLang="en-US" sz="1200" dirty="0" smtClean="0"/>
              <a:t>非你字写得漂亮</a:t>
            </a: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43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 认识自己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7750" y="112553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How to do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？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8223" y="1712913"/>
            <a:ext cx="59721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吾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日三省吾其身，高否？富否？帅否？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不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高、不富、不帅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那么还是老老实实投简历找工作吧，然后努力奋斗，</a:t>
            </a:r>
            <a:r>
              <a:rPr lang="zh-CN" altLang="en-US" sz="1200" dirty="0"/>
              <a:t>不用多久，我就会升职加薪，当上总经理，出任</a:t>
            </a:r>
            <a:r>
              <a:rPr lang="en-US" altLang="zh-CN" sz="1200" dirty="0">
                <a:hlinkClick r:id="rId2"/>
              </a:rPr>
              <a:t>CEO</a:t>
            </a:r>
            <a:r>
              <a:rPr lang="zh-CN" altLang="en-US" sz="1200" dirty="0"/>
              <a:t>，迎娶白富美，走上人生巅峰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未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来三年的职业规划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三年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后自己想要在职场上成为一个什么样的人。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找一个能实现自己三年目标的平台，然后朝着这个方向努力。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清楚自己的所需，有时候我们往往会面临鱼与熊掌不可兼得的局面，那么就要对不同的追求做抉择。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钱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技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能提升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加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班少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发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展前景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……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想从事哪一领域？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金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融、医疗、教育、电商、游戏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……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想在哪方面的技术有所提升？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大数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据、分布式、高并发、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前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端、多线程、系统架构、开发框架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……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自己擅长做什么？可以接受三年后一个怎样的自己？确定要跳槽吗？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C:\Users\zouqi\Desktop\35a85edf8db1cb13333f154ad454564e92584b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1712913"/>
            <a:ext cx="23145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 筛选企业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7750" y="112553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How to do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？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8223" y="1712913"/>
            <a:ext cx="561022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毕业进的第一家公司很重要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选择不同的企业，决定了你今后的人生道路走得怎么样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喜欢大公司的制度、流程、体系、规范；又割舍不下小公司的灵活、重任、自由，各有各的优势</a:t>
            </a:r>
            <a:r>
              <a:rPr lang="en-US" altLang="zh-CN" sz="1200" dirty="0"/>
              <a:t>,</a:t>
            </a:r>
            <a:r>
              <a:rPr lang="zh-CN" altLang="en-US" sz="1200" dirty="0"/>
              <a:t>那么到底怎样选择才能让自己职业未来发展得更好</a:t>
            </a:r>
            <a:r>
              <a:rPr lang="zh-CN" altLang="en-US" sz="1200" dirty="0" smtClean="0"/>
              <a:t>？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/>
              <a:t>排序应该是行业前景、专业对口、人文环境，接下来才是企业规模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/>
              <a:t>职场品</a:t>
            </a:r>
            <a:r>
              <a:rPr lang="zh-CN" altLang="en-US" sz="1200" b="1" dirty="0" smtClean="0"/>
              <a:t>牌</a:t>
            </a:r>
            <a:endParaRPr lang="en-US" altLang="zh-CN" sz="1200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投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递简历时，先了解岗位要求、公司行业背景、工作地点、薪资待遇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选公司就跟选女朋友一样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找工作就同找女朋友一样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什么是好的企业？企业适合你吗？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记住：你的时间和精力都是有限的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你去公司的目的是？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挣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钱、实现自我价值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了解公司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职友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集、百度贴吧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" name="Picture 1" descr="C:\Users\zouqi\Desktop\t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72" y="1712913"/>
            <a:ext cx="4788641" cy="41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轻松搞定笔试面试</a:t>
            </a:r>
          </a:p>
        </p:txBody>
      </p:sp>
      <p:sp>
        <p:nvSpPr>
          <p:cNvPr id="13" name="矩形 12"/>
          <p:cNvSpPr/>
          <p:nvPr/>
        </p:nvSpPr>
        <p:spPr>
          <a:xfrm>
            <a:off x="4857750" y="112553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How to do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？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8223" y="1712913"/>
            <a:ext cx="547094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笔试面试准备工作</a:t>
            </a:r>
            <a:endParaRPr lang="en-US" altLang="zh-CN" sz="1400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在我们投递了简历之后，接下来的就是去面试了。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、准备面试的穿着、打扮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切忌弄那种非主流（染发、戴耳环、纹身）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注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意个人卫生。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、确认面试公司所在的时间、地址。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提前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5~10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分钟到达面试地点，准时进入公司，而不要提前进入公司。调整好心态，不要紧张。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、网上了解一下所面试公司的业务领域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4</a:t>
            </a: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、专业知识储备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面试之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前温习笔试面试宝典还是很有必要的。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C:\Users\zouqi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99" y="1580595"/>
            <a:ext cx="2613025" cy="26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关于笔试面试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7750" y="112553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How to do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？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8223" y="1712913"/>
            <a:ext cx="547094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笔试分为两种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一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种是公司的企业文化测评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另一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种是专业基础知识测试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年工作经验以下的招聘岗位，许多要求做笔试题。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3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年工作经验以上的招聘岗位，一般直接面试，不需要笔试了。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因为，工作经验不足的情况下，企业看重个人的基础是否扎实，而有了多年工作经验之后，企业更青睐工作经历，项目经验。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+mn-lt"/>
                <a:ea typeface="+mn-ea"/>
              </a:rPr>
              <a:t>注意：笔试，可以偷偷手机百度，或者拍照片发好友求助。</a:t>
            </a:r>
            <a:endParaRPr lang="en-US" altLang="zh-CN" sz="12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FF0000"/>
                </a:solidFill>
                <a:latin typeface="+mn-lt"/>
                <a:ea typeface="+mn-ea"/>
              </a:rPr>
              <a:t>面</a:t>
            </a:r>
            <a:r>
              <a:rPr lang="zh-CN" altLang="en-US" sz="1200" dirty="0" smtClean="0">
                <a:solidFill>
                  <a:srgbClr val="FF0000"/>
                </a:solidFill>
                <a:latin typeface="+mn-lt"/>
                <a:ea typeface="+mn-ea"/>
              </a:rPr>
              <a:t>试：注重应变，你没有太多的时间思考，在短时间内将自己所知有效的表达出来，表达能力很重要，理解面试官的意思也很重要，不能答非所问，所以沟通能力很重要。</a:t>
            </a:r>
            <a:endParaRPr lang="en-US" altLang="zh-CN" sz="1200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笔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试面试基础准备：我课件中提供了资料，下载地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址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http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://pan.baidu.com/s/1hsHW1W4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密码：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w929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C:\Users\zouqi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99" y="1580595"/>
            <a:ext cx="2613025" cy="26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不同级别、岗位要求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57750" y="1125538"/>
            <a:ext cx="267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How to do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？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38223" y="1712913"/>
            <a:ext cx="547094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程序员等级</a:t>
            </a:r>
            <a:endParaRPr lang="en-US" altLang="zh-CN" sz="14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初级（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0~2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中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级（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3~4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高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级（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5~6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资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深（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7+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）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以上是粗略的划分。不同公司的职级划分是不一样的。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岗位要求、岗位职责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招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聘信息上面一般会写明，但是不准，许多是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hr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复制别人的。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所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以不要被那些招聘要求给吓住了。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4" y="4676775"/>
            <a:ext cx="38576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8222" y="4399776"/>
            <a:ext cx="178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腾讯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1712913"/>
            <a:ext cx="32194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1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笔试面试的过程及考点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38223" y="1608138"/>
            <a:ext cx="910590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+mn-lt"/>
                <a:ea typeface="+mn-ea"/>
              </a:rPr>
              <a:t>上一节漏了一点，补充下，那就是去面试要记得带简历和毕业证、身份证</a:t>
            </a:r>
            <a:endParaRPr lang="en-US" altLang="zh-CN" sz="12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rgbClr val="0066FF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0066FF"/>
                </a:solidFill>
                <a:latin typeface="+mn-lt"/>
                <a:ea typeface="+mn-ea"/>
              </a:rPr>
              <a:t>笔试面试，说得难听一点，就是纸上谈兵</a:t>
            </a:r>
            <a:endParaRPr lang="en-US" altLang="zh-CN" sz="1200" dirty="0" smtClean="0">
              <a:solidFill>
                <a:srgbClr val="0066FF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rgbClr val="0066FF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笔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试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一般不需要自己带笔，公司会提供笔和试卷。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流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程：一般先自我介绍，然后面试官拿着你的简历开始问问题。问你期望薪资，最后，问您还有什么需要问的问题吗？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企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业对不同级别的岗位要求不一样，考的知识点也不一样。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初级：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C#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基础、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OO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思想、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基础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中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级：框架、数据库、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ORM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高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级：性能优化、分布式技术、并发处理、设计模式、多线程、单点登录、读写分离、数据库集群、服务器集群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笔试面试考的一些知识点，我们如何让自己加分？</a:t>
            </a: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rgbClr val="0066FF"/>
                </a:solidFill>
                <a:latin typeface="+mn-lt"/>
                <a:ea typeface="+mn-ea"/>
              </a:rPr>
              <a:t>装</a:t>
            </a:r>
            <a:r>
              <a:rPr lang="zh-CN" altLang="en-US" sz="1200" dirty="0" smtClean="0">
                <a:solidFill>
                  <a:srgbClr val="0066FF"/>
                </a:solidFill>
                <a:latin typeface="+mn-lt"/>
                <a:ea typeface="+mn-ea"/>
              </a:rPr>
              <a:t>逼要装得深沉，学会忽悠和打太极。</a:t>
            </a:r>
            <a:endParaRPr lang="en-US" altLang="zh-CN" sz="1200" dirty="0" smtClean="0">
              <a:solidFill>
                <a:srgbClr val="0066FF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常考的算法：冒泡。加分可以把快速排序写上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常考的设计模式：如单例，网上说有七种写法，你记住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3~4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种就可以了。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网站性能优化、数据库性能优化，数据并发解决方案、分布式技术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这些问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题问得非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常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</a:rPr>
              <a:t>大，发挥的空间也大，关键在于如何发挥。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ASP.NET MVC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请求机制、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管道机制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…….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C:\Users\zouqi\Desktop\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25" y="1494870"/>
            <a:ext cx="2608263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谈</a:t>
            </a:r>
            <a:r>
              <a:rPr lang="zh-CN" altLang="en-US" dirty="0"/>
              <a:t>薪水待遇</a:t>
            </a:r>
            <a:r>
              <a:rPr lang="zh-CN" altLang="en-US" dirty="0" smtClean="0"/>
              <a:t>及注意事项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38223" y="1608138"/>
            <a:ext cx="91059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一般到了和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HR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谈薪水阶段，那么恭喜你，你基本上已经面试通过了。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那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么如何谈薪水呢？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FF0000"/>
                </a:solidFill>
                <a:latin typeface="+mn-lt"/>
                <a:ea typeface="+mn-ea"/>
              </a:rPr>
              <a:t>在职场，谈钱不伤感情</a:t>
            </a:r>
            <a:endParaRPr lang="en-US" altLang="zh-CN" sz="12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常见尴尬的场景：要得太多，怕企业不要，失去了一个好的就业机会，要得太少，觉得自己太吃亏。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+mn-lt"/>
                <a:ea typeface="+mn-ea"/>
              </a:rPr>
              <a:t>HR</a:t>
            </a:r>
            <a:r>
              <a:rPr lang="zh-CN" altLang="en-US" sz="1200" dirty="0" smtClean="0">
                <a:latin typeface="+mn-lt"/>
                <a:ea typeface="+mn-ea"/>
              </a:rPr>
              <a:t>：你的期望薪资是多少？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+mn-lt"/>
                <a:ea typeface="+mn-ea"/>
              </a:rPr>
              <a:t>那</a:t>
            </a:r>
            <a:r>
              <a:rPr lang="zh-CN" altLang="en-US" sz="1200" dirty="0" smtClean="0">
                <a:latin typeface="+mn-lt"/>
                <a:ea typeface="+mn-ea"/>
              </a:rPr>
              <a:t>么你的回答：如果直接说</a:t>
            </a:r>
            <a:r>
              <a:rPr lang="en-US" altLang="zh-CN" sz="1200" dirty="0" smtClean="0">
                <a:latin typeface="+mn-lt"/>
                <a:ea typeface="+mn-ea"/>
              </a:rPr>
              <a:t>xxk</a:t>
            </a:r>
            <a:r>
              <a:rPr lang="zh-CN" altLang="en-US" sz="1200" dirty="0" smtClean="0">
                <a:latin typeface="+mn-lt"/>
                <a:ea typeface="+mn-ea"/>
              </a:rPr>
              <a:t>，那么是按</a:t>
            </a:r>
            <a:r>
              <a:rPr lang="en-US" altLang="zh-CN" sz="1200" dirty="0" smtClean="0">
                <a:latin typeface="+mn-lt"/>
                <a:ea typeface="+mn-ea"/>
              </a:rPr>
              <a:t>12</a:t>
            </a:r>
            <a:r>
              <a:rPr lang="zh-CN" altLang="en-US" sz="1200" dirty="0" smtClean="0">
                <a:latin typeface="+mn-lt"/>
                <a:ea typeface="+mn-ea"/>
              </a:rPr>
              <a:t>个月算的。你需要了解下市场行情。而不同的公司薪酬体系是不一样的。你也可以直接说年薪，比你预计的略高一点点就可以了。而企业能给你多少，是根据你的面试结果来定的，可你不知道企业给你的底牌是多少。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+mn-lt"/>
                <a:ea typeface="+mn-ea"/>
              </a:rPr>
              <a:t>如</a:t>
            </a:r>
            <a:r>
              <a:rPr lang="zh-CN" altLang="en-US" sz="1200" dirty="0" smtClean="0">
                <a:latin typeface="+mn-lt"/>
                <a:ea typeface="+mn-ea"/>
              </a:rPr>
              <a:t>果你都不清楚，你可以先开口问：我面的这个岗位的薪资范围是多少？或者贵公司最多能给我开多少？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其它福利：年终奖、项目奖金、全勤奖、加班费、公司活动、股票、期权、法定假日福利等等。</a:t>
            </a:r>
            <a:endParaRPr lang="en-US" altLang="zh-CN" sz="1200" dirty="0" smtClean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注意问题：是否经常加班，加班是否有调休或者有加</a:t>
            </a:r>
            <a:r>
              <a:rPr lang="zh-CN" altLang="en-US" sz="1200" smtClean="0">
                <a:latin typeface="+mn-lt"/>
                <a:ea typeface="+mn-ea"/>
              </a:rPr>
              <a:t>班费、公司加薪制度、是否经常出差。</a:t>
            </a:r>
            <a:endParaRPr lang="en-US" altLang="zh-CN" sz="1200" dirty="0" smtClean="0">
              <a:latin typeface="+mn-lt"/>
              <a:ea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 descr="C:\Users\zouqi\Desktop\tim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3651598"/>
            <a:ext cx="3541555" cy="23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4889500" y="990600"/>
            <a:ext cx="6497638" cy="205581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自</a:t>
            </a:r>
            <a:r>
              <a:rPr lang="zh-CN" altLang="en-US" dirty="0"/>
              <a:t>我</a:t>
            </a:r>
            <a:r>
              <a:rPr lang="zh-CN" altLang="en-US" dirty="0" smtClean="0"/>
              <a:t>介绍</a:t>
            </a:r>
            <a:r>
              <a:rPr lang="zh-CN" altLang="en-US" spc="1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zh-CN" altLang="en-US" spc="1000" dirty="0">
                <a:solidFill>
                  <a:schemeClr val="bg2">
                    <a:lumMod val="25000"/>
                  </a:schemeClr>
                </a:solidFill>
              </a:rPr>
            </a:b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9500" y="3267075"/>
            <a:ext cx="6388100" cy="20875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66FF"/>
                </a:solidFill>
              </a:rPr>
              <a:t>我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11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年毕业于湖南第一师范学院，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《ASP.NET MVC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企业级实战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》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一书作者，六年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.NET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从业经验，现就职于深圳某知名物业公司从事研发工作。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博客园博客地址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http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://www.cnblogs.com/jiekzou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hlinkClick r:id="rId2"/>
              </a:rPr>
              <a:t>/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B710F"/>
                </a:solidFill>
              </a:rPr>
              <a:t>联</a:t>
            </a:r>
            <a:r>
              <a:rPr lang="zh-CN" altLang="en-US" sz="1400" dirty="0" smtClean="0">
                <a:solidFill>
                  <a:srgbClr val="FB710F"/>
                </a:solidFill>
              </a:rPr>
              <a:t>系方式：</a:t>
            </a:r>
            <a:endParaRPr lang="en-US" altLang="zh-CN" sz="1400" dirty="0">
              <a:solidFill>
                <a:srgbClr val="FB710F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Email:zouyujie@126.com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QQ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群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: 161436236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8250" y="2400300"/>
            <a:ext cx="40386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pc="1000" dirty="0" smtClean="0">
                <a:solidFill>
                  <a:schemeClr val="bg2">
                    <a:lumMod val="25000"/>
                  </a:schemeClr>
                </a:solidFill>
              </a:rPr>
              <a:t>邹琼俊</a:t>
            </a:r>
            <a:r>
              <a:rPr lang="en-US" altLang="zh-CN" spc="10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pc="1000" dirty="0">
                <a:solidFill>
                  <a:schemeClr val="bg2">
                    <a:lumMod val="25000"/>
                  </a:schemeClr>
                </a:solidFill>
              </a:rPr>
              <a:t>NET</a:t>
            </a:r>
            <a:r>
              <a:rPr lang="zh-CN" altLang="en-US" spc="1000" dirty="0">
                <a:solidFill>
                  <a:schemeClr val="bg2">
                    <a:lumMod val="25000"/>
                  </a:schemeClr>
                </a:solidFill>
              </a:rPr>
              <a:t>一线码农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4889500" y="990600"/>
            <a:ext cx="6497638" cy="205581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拿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Offer</a:t>
            </a:r>
            <a:r>
              <a:rPr lang="zh-CN" altLang="en-US" spc="1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zh-CN" altLang="en-US" spc="1000" dirty="0">
                <a:solidFill>
                  <a:schemeClr val="bg2">
                    <a:lumMod val="25000"/>
                  </a:schemeClr>
                </a:solidFill>
              </a:rPr>
            </a:b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9500" y="3267075"/>
            <a:ext cx="6388100" cy="2087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、电话通知你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、通过邮件的形式给你发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Offer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Offer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上面标明薪水、职位、入职时间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去公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司报道要带的证件：毕业证、离职证明、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身份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证、入职体检报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告、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寸照片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张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 descr="C:\Users\zouqi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790825"/>
            <a:ext cx="238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89555" y="34858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6725" y="2895600"/>
            <a:ext cx="7915275" cy="118268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7063" y="2428874"/>
            <a:ext cx="6916737" cy="160496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感 谢 观 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392334" y="4546601"/>
            <a:ext cx="354753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CSDN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网站：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www.csdn.net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企业服务：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http://ems.csdn.net/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人才服务：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http://job.csdn.net/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CTO</a:t>
            </a: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俱乐部：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http://cto.csdn.net/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高校俱乐部：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http://student.csdn.net/</a:t>
            </a:r>
            <a:endParaRPr lang="zh-CN" altLang="en-US" sz="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程序员杂志：</a:t>
            </a:r>
            <a:r>
              <a:rPr lang="en-US" altLang="zh-CN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http://programmer.csdn.net</a:t>
            </a:r>
            <a:r>
              <a:rPr lang="en-US" altLang="zh-CN" sz="900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405033" y="5480051"/>
            <a:ext cx="609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CODE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平台：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https://code.csdn.net/</a:t>
            </a:r>
            <a:endParaRPr lang="zh-CN" altLang="en-US" sz="9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项目外包：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http://www.csto.com/</a:t>
            </a:r>
            <a:endParaRPr lang="zh-CN" altLang="en-US" sz="9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CSDN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博客：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http://blog.csdn.net/</a:t>
            </a:r>
            <a:endParaRPr lang="zh-CN" altLang="en-US" sz="9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CSDN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论坛：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http://bbs.csdn.net/</a:t>
            </a:r>
            <a:endParaRPr lang="zh-CN" altLang="en-US" sz="9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CSDN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下载：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http://download.csdn.net/</a:t>
            </a:r>
            <a:endParaRPr lang="en-US" altLang="zh-CN" sz="9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</a:pPr>
            <a:endParaRPr lang="zh-CN" altLang="en-US" sz="9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0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4889500" y="974725"/>
            <a:ext cx="6497638" cy="28527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.NET</a:t>
            </a:r>
            <a:r>
              <a:rPr lang="zh-CN" altLang="en-US" dirty="0" smtClean="0"/>
              <a:t>就业形式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当前形势</a:t>
            </a:r>
            <a:endParaRPr lang="zh-CN" altLang="en-US" dirty="0"/>
          </a:p>
        </p:txBody>
      </p:sp>
      <p:sp>
        <p:nvSpPr>
          <p:cNvPr id="14" name="泪滴形 13"/>
          <p:cNvSpPr>
            <a:spLocks noChangeAspect="1"/>
          </p:cNvSpPr>
          <p:nvPr/>
        </p:nvSpPr>
        <p:spPr>
          <a:xfrm>
            <a:off x="4624388" y="3971925"/>
            <a:ext cx="1439862" cy="1439863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泪滴形 14"/>
          <p:cNvSpPr>
            <a:spLocks noChangeAspect="1"/>
          </p:cNvSpPr>
          <p:nvPr/>
        </p:nvSpPr>
        <p:spPr>
          <a:xfrm rot="5400000">
            <a:off x="4624388" y="2471738"/>
            <a:ext cx="1439862" cy="1439862"/>
          </a:xfrm>
          <a:prstGeom prst="teardrop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泪滴形 15"/>
          <p:cNvSpPr>
            <a:spLocks noChangeAspect="1"/>
          </p:cNvSpPr>
          <p:nvPr/>
        </p:nvSpPr>
        <p:spPr>
          <a:xfrm rot="16200000">
            <a:off x="6127750" y="3971925"/>
            <a:ext cx="1439863" cy="1439863"/>
          </a:xfrm>
          <a:prstGeom prst="teardrop">
            <a:avLst/>
          </a:prstGeom>
          <a:solidFill>
            <a:srgbClr val="FB71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泪滴形 16"/>
          <p:cNvSpPr>
            <a:spLocks noChangeAspect="1"/>
          </p:cNvSpPr>
          <p:nvPr/>
        </p:nvSpPr>
        <p:spPr>
          <a:xfrm rot="10800000">
            <a:off x="6127750" y="2471738"/>
            <a:ext cx="1439863" cy="1439862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6" name="矩形 17"/>
          <p:cNvSpPr>
            <a:spLocks noChangeArrowheads="1"/>
          </p:cNvSpPr>
          <p:nvPr/>
        </p:nvSpPr>
        <p:spPr bwMode="auto">
          <a:xfrm>
            <a:off x="4802188" y="3332163"/>
            <a:ext cx="1209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</a:rPr>
              <a:t>STRENGTHS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17" name="文本框 18"/>
          <p:cNvSpPr txBox="1">
            <a:spLocks noChangeArrowheads="1"/>
          </p:cNvSpPr>
          <p:nvPr/>
        </p:nvSpPr>
        <p:spPr bwMode="auto">
          <a:xfrm>
            <a:off x="4949825" y="2832100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优势</a:t>
            </a:r>
          </a:p>
        </p:txBody>
      </p:sp>
      <p:sp>
        <p:nvSpPr>
          <p:cNvPr id="17418" name="矩形 19"/>
          <p:cNvSpPr>
            <a:spLocks noChangeArrowheads="1"/>
          </p:cNvSpPr>
          <p:nvPr/>
        </p:nvSpPr>
        <p:spPr bwMode="auto">
          <a:xfrm>
            <a:off x="6127750" y="3332163"/>
            <a:ext cx="1333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</a:rPr>
              <a:t>WEAKNESSES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19" name="文本框 20"/>
          <p:cNvSpPr txBox="1">
            <a:spLocks noChangeArrowheads="1"/>
          </p:cNvSpPr>
          <p:nvPr/>
        </p:nvSpPr>
        <p:spPr bwMode="auto">
          <a:xfrm>
            <a:off x="6343650" y="2832100"/>
            <a:ext cx="90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劣势</a:t>
            </a:r>
          </a:p>
        </p:txBody>
      </p:sp>
      <p:sp>
        <p:nvSpPr>
          <p:cNvPr id="17420" name="矩形 21"/>
          <p:cNvSpPr>
            <a:spLocks noChangeArrowheads="1"/>
          </p:cNvSpPr>
          <p:nvPr/>
        </p:nvSpPr>
        <p:spPr bwMode="auto">
          <a:xfrm>
            <a:off x="6096000" y="4140200"/>
            <a:ext cx="1381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OPPORTUNITIES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7421" name="文本框 22"/>
          <p:cNvSpPr txBox="1">
            <a:spLocks noChangeArrowheads="1"/>
          </p:cNvSpPr>
          <p:nvPr/>
        </p:nvSpPr>
        <p:spPr bwMode="auto">
          <a:xfrm>
            <a:off x="6343650" y="4430713"/>
            <a:ext cx="901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机会</a:t>
            </a:r>
          </a:p>
        </p:txBody>
      </p:sp>
      <p:sp>
        <p:nvSpPr>
          <p:cNvPr id="17422" name="矩形 23"/>
          <p:cNvSpPr>
            <a:spLocks noChangeArrowheads="1"/>
          </p:cNvSpPr>
          <p:nvPr/>
        </p:nvSpPr>
        <p:spPr bwMode="auto">
          <a:xfrm>
            <a:off x="4927600" y="4151313"/>
            <a:ext cx="947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1400">
                <a:solidFill>
                  <a:schemeClr val="bg1"/>
                </a:solidFill>
              </a:rPr>
              <a:t>THREATS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7423" name="文本框 24"/>
          <p:cNvSpPr txBox="1">
            <a:spLocks noChangeArrowheads="1"/>
          </p:cNvSpPr>
          <p:nvPr/>
        </p:nvSpPr>
        <p:spPr bwMode="auto">
          <a:xfrm>
            <a:off x="4946650" y="4459288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威胁</a:t>
            </a:r>
          </a:p>
        </p:txBody>
      </p:sp>
      <p:sp>
        <p:nvSpPr>
          <p:cNvPr id="17424" name="直接连接符 28"/>
          <p:cNvSpPr>
            <a:spLocks noChangeShapeType="1"/>
          </p:cNvSpPr>
          <p:nvPr/>
        </p:nvSpPr>
        <p:spPr bwMode="auto">
          <a:xfrm>
            <a:off x="2312988" y="2830513"/>
            <a:ext cx="2095500" cy="1587"/>
          </a:xfrm>
          <a:prstGeom prst="line">
            <a:avLst/>
          </a:prstGeom>
          <a:noFill/>
          <a:ln w="25400">
            <a:solidFill>
              <a:srgbClr val="FB710F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直接连接符 28"/>
          <p:cNvSpPr>
            <a:spLocks noChangeShapeType="1"/>
          </p:cNvSpPr>
          <p:nvPr/>
        </p:nvSpPr>
        <p:spPr bwMode="auto">
          <a:xfrm>
            <a:off x="2312988" y="4459288"/>
            <a:ext cx="2095500" cy="1587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8" name="直接连接符 28"/>
          <p:cNvSpPr>
            <a:spLocks noChangeShapeType="1"/>
          </p:cNvSpPr>
          <p:nvPr/>
        </p:nvSpPr>
        <p:spPr bwMode="auto">
          <a:xfrm>
            <a:off x="7783513" y="2830513"/>
            <a:ext cx="2095500" cy="1587"/>
          </a:xfrm>
          <a:prstGeom prst="line">
            <a:avLst/>
          </a:prstGeom>
          <a:noFill/>
          <a:ln w="25400" cmpd="sng">
            <a:solidFill>
              <a:schemeClr val="bg2">
                <a:lumMod val="25000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427" name="直接连接符 28"/>
          <p:cNvSpPr>
            <a:spLocks noChangeShapeType="1"/>
          </p:cNvSpPr>
          <p:nvPr/>
        </p:nvSpPr>
        <p:spPr bwMode="auto">
          <a:xfrm>
            <a:off x="7783513" y="4459288"/>
            <a:ext cx="2095500" cy="1587"/>
          </a:xfrm>
          <a:prstGeom prst="line">
            <a:avLst/>
          </a:prstGeom>
          <a:noFill/>
          <a:ln w="25400">
            <a:solidFill>
              <a:srgbClr val="FB710F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773988" y="2871788"/>
            <a:ext cx="3578225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开源太晚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跨平台起步太晚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国内大型互联网公司使用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技术的少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公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司领导层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技术出身的少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移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动应用市场惨淡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就业机会相对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较少、工资相对较低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73988" y="2419350"/>
            <a:ext cx="1809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慢一拍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73988" y="4489450"/>
            <a:ext cx="35782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开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源、跨平台、跨语言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773988" y="4037013"/>
            <a:ext cx="1809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微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软已经觉醒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55663" y="2871788"/>
            <a:ext cx="3579812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VS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无疑是宇宙最强开发工具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C#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语法非常优雅、功能不断完善、非常强大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开发效率高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微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软的鼎力支持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人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才需求缺口大，就业容易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24138" y="2419350"/>
            <a:ext cx="18113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.NET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最好的时代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5663" y="4489450"/>
            <a:ext cx="3579812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的火爆很大程度上得益于移动应用上面的成功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PHP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在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Web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领域的快速发展不可小觑（国内大部分的论坛和电商都是采用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PHP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开发）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624138" y="4037013"/>
            <a:ext cx="18113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Java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PHP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60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538163"/>
            <a:ext cx="8104187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043113" y="168831"/>
            <a:ext cx="810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查工资：</a:t>
            </a:r>
            <a:r>
              <a:rPr lang="en-US" altLang="zh-CN" dirty="0"/>
              <a:t>http://www.jobui.com/salary/shenzhen/</a:t>
            </a:r>
            <a:endParaRPr lang="zh-CN" alt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16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就业机会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028825"/>
            <a:ext cx="9009063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162425"/>
            <a:ext cx="90090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057775" y="1135063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拉勾</a:t>
            </a:r>
            <a:r>
              <a:rPr lang="en-US" altLang="zh-CN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-</a:t>
            </a:r>
            <a:r>
              <a:rPr lang="zh-CN" altLang="en-US" spc="10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t>深圳站</a:t>
            </a:r>
            <a:endParaRPr lang="zh-CN" altLang="en-US" spc="10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61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4889500" y="974725"/>
            <a:ext cx="6497638" cy="28527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如何找工作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4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找工作的几种途经</a:t>
            </a:r>
          </a:p>
        </p:txBody>
      </p:sp>
      <p:sp>
        <p:nvSpPr>
          <p:cNvPr id="14" name="KSO_Shape"/>
          <p:cNvSpPr/>
          <p:nvPr/>
        </p:nvSpPr>
        <p:spPr bwMode="auto">
          <a:xfrm>
            <a:off x="1074738" y="2103438"/>
            <a:ext cx="2854325" cy="3621087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FB710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1188" y="2103438"/>
            <a:ext cx="69310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、求职</a:t>
            </a:r>
            <a:r>
              <a:rPr lang="zh-CN" altLang="en-US" sz="1400" dirty="0" smtClean="0"/>
              <a:t>网</a:t>
            </a:r>
            <a:endParaRPr lang="en-US" altLang="zh-CN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4421188" y="4179888"/>
            <a:ext cx="69310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、朋</a:t>
            </a:r>
            <a:r>
              <a:rPr lang="zh-CN" altLang="en-US" sz="1400" dirty="0" smtClean="0"/>
              <a:t>友同事推荐</a:t>
            </a:r>
            <a:endParaRPr lang="en-US" altLang="zh-CN" sz="1400" dirty="0" smtClean="0"/>
          </a:p>
          <a:p>
            <a:r>
              <a:rPr lang="zh-CN" altLang="en-US" sz="1400" dirty="0" smtClean="0"/>
              <a:t>当我们工作一些年之后，会认识了许多</a:t>
            </a:r>
            <a:r>
              <a:rPr lang="en-US" altLang="zh-CN" sz="1400" dirty="0"/>
              <a:t>IT</a:t>
            </a:r>
            <a:r>
              <a:rPr lang="zh-CN" altLang="en-US" sz="1400" dirty="0"/>
              <a:t>圈</a:t>
            </a:r>
            <a:r>
              <a:rPr lang="zh-CN" altLang="en-US" sz="1400" dirty="0" smtClean="0"/>
              <a:t>内朋友，他们也偶尔会给你推荐就业机会。</a:t>
            </a:r>
            <a:endParaRPr lang="en-US" altLang="zh-CN" sz="1400" dirty="0"/>
          </a:p>
        </p:txBody>
      </p:sp>
      <p:sp>
        <p:nvSpPr>
          <p:cNvPr id="17" name="矩形 16"/>
          <p:cNvSpPr/>
          <p:nvPr/>
        </p:nvSpPr>
        <p:spPr>
          <a:xfrm>
            <a:off x="4421188" y="5000625"/>
            <a:ext cx="69310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、校园招</a:t>
            </a:r>
            <a:r>
              <a:rPr lang="zh-CN" altLang="en-US" sz="1400" dirty="0" smtClean="0"/>
              <a:t>聘</a:t>
            </a:r>
            <a:endParaRPr lang="en-US" altLang="zh-CN" sz="1400" dirty="0" smtClean="0"/>
          </a:p>
          <a:p>
            <a:r>
              <a:rPr lang="zh-CN" altLang="en-US" sz="1400" dirty="0"/>
              <a:t>针对</a:t>
            </a:r>
            <a:r>
              <a:rPr lang="zh-CN" altLang="en-US" sz="1400" dirty="0" smtClean="0"/>
              <a:t>于在校学生或者应届毕业生。</a:t>
            </a:r>
            <a:endParaRPr lang="zh-CN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3" y="2420740"/>
            <a:ext cx="7342187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421188" y="5570636"/>
            <a:ext cx="69310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、猎头</a:t>
            </a:r>
            <a:endParaRPr lang="en-US" altLang="zh-CN" sz="1400" dirty="0" smtClean="0"/>
          </a:p>
          <a:p>
            <a:r>
              <a:rPr lang="zh-CN" altLang="en-US" sz="1400" dirty="0"/>
              <a:t>一</a:t>
            </a:r>
            <a:r>
              <a:rPr lang="zh-CN" altLang="en-US" sz="1400" dirty="0" smtClean="0"/>
              <a:t>般针对有几年以上工作经验的人。</a:t>
            </a:r>
            <a:endParaRPr lang="zh-CN" altLang="en-US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77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17488"/>
            <a:ext cx="10375900" cy="13255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 公司类型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82097" y="1268998"/>
            <a:ext cx="987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从不同的角度来分会有不同的类型，这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里我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按照我自己的看法来对公司分类，并非严格意义上面的划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分，所以其间会有重叠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839788" y="2330450"/>
            <a:ext cx="2447925" cy="36004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3524250" y="2330450"/>
            <a:ext cx="2447925" cy="36004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6208713" y="2330450"/>
            <a:ext cx="2447925" cy="36004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8893175" y="2330450"/>
            <a:ext cx="2447925" cy="360045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8" name="组合 17"/>
          <p:cNvGrpSpPr>
            <a:grpSpLocks/>
          </p:cNvGrpSpPr>
          <p:nvPr/>
        </p:nvGrpSpPr>
        <p:grpSpPr bwMode="auto">
          <a:xfrm>
            <a:off x="1703388" y="1970088"/>
            <a:ext cx="720725" cy="720725"/>
            <a:chOff x="1858153" y="1709271"/>
            <a:chExt cx="720000" cy="720000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1858153" y="1709271"/>
              <a:ext cx="720000" cy="7200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7" name="Freeform 5"/>
            <p:cNvSpPr>
              <a:spLocks noChangeAspect="1" noEditPoints="1" noChangeArrowheads="1"/>
            </p:cNvSpPr>
            <p:nvPr/>
          </p:nvSpPr>
          <p:spPr bwMode="auto">
            <a:xfrm>
              <a:off x="1948153" y="1799271"/>
              <a:ext cx="540000" cy="540000"/>
            </a:xfrm>
            <a:custGeom>
              <a:avLst/>
              <a:gdLst>
                <a:gd name="T0" fmla="*/ 363462 w 312"/>
                <a:gd name="T1" fmla="*/ 231923 h 312"/>
                <a:gd name="T2" fmla="*/ 363462 w 312"/>
                <a:gd name="T3" fmla="*/ 211154 h 312"/>
                <a:gd name="T4" fmla="*/ 270000 w 312"/>
                <a:gd name="T5" fmla="*/ 117692 h 312"/>
                <a:gd name="T6" fmla="*/ 176538 w 312"/>
                <a:gd name="T7" fmla="*/ 211154 h 312"/>
                <a:gd name="T8" fmla="*/ 176538 w 312"/>
                <a:gd name="T9" fmla="*/ 231923 h 312"/>
                <a:gd name="T10" fmla="*/ 270000 w 312"/>
                <a:gd name="T11" fmla="*/ 325385 h 312"/>
                <a:gd name="T12" fmla="*/ 363462 w 312"/>
                <a:gd name="T13" fmla="*/ 231923 h 312"/>
                <a:gd name="T14" fmla="*/ 270000 w 312"/>
                <a:gd name="T15" fmla="*/ 0 h 312"/>
                <a:gd name="T16" fmla="*/ 0 w 312"/>
                <a:gd name="T17" fmla="*/ 270000 h 312"/>
                <a:gd name="T18" fmla="*/ 86538 w 312"/>
                <a:gd name="T19" fmla="*/ 467308 h 312"/>
                <a:gd name="T20" fmla="*/ 254423 w 312"/>
                <a:gd name="T21" fmla="*/ 540000 h 312"/>
                <a:gd name="T22" fmla="*/ 214615 w 312"/>
                <a:gd name="T23" fmla="*/ 500192 h 312"/>
                <a:gd name="T24" fmla="*/ 256154 w 312"/>
                <a:gd name="T25" fmla="*/ 406731 h 312"/>
                <a:gd name="T26" fmla="*/ 211154 w 312"/>
                <a:gd name="T27" fmla="*/ 372115 h 312"/>
                <a:gd name="T28" fmla="*/ 90000 w 312"/>
                <a:gd name="T29" fmla="*/ 411923 h 312"/>
                <a:gd name="T30" fmla="*/ 41538 w 312"/>
                <a:gd name="T31" fmla="*/ 270000 h 312"/>
                <a:gd name="T32" fmla="*/ 270000 w 312"/>
                <a:gd name="T33" fmla="*/ 41538 h 312"/>
                <a:gd name="T34" fmla="*/ 498462 w 312"/>
                <a:gd name="T35" fmla="*/ 270000 h 312"/>
                <a:gd name="T36" fmla="*/ 450000 w 312"/>
                <a:gd name="T37" fmla="*/ 411923 h 312"/>
                <a:gd name="T38" fmla="*/ 328846 w 312"/>
                <a:gd name="T39" fmla="*/ 372115 h 312"/>
                <a:gd name="T40" fmla="*/ 283846 w 312"/>
                <a:gd name="T41" fmla="*/ 406731 h 312"/>
                <a:gd name="T42" fmla="*/ 325385 w 312"/>
                <a:gd name="T43" fmla="*/ 500192 h 312"/>
                <a:gd name="T44" fmla="*/ 285577 w 312"/>
                <a:gd name="T45" fmla="*/ 540000 h 312"/>
                <a:gd name="T46" fmla="*/ 453462 w 312"/>
                <a:gd name="T47" fmla="*/ 467308 h 312"/>
                <a:gd name="T48" fmla="*/ 540000 w 312"/>
                <a:gd name="T49" fmla="*/ 270000 h 312"/>
                <a:gd name="T50" fmla="*/ 270000 w 312"/>
                <a:gd name="T51" fmla="*/ 0 h 31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2" h="312">
                  <a:moveTo>
                    <a:pt x="210" y="134"/>
                  </a:moveTo>
                  <a:cubicBezTo>
                    <a:pt x="210" y="122"/>
                    <a:pt x="210" y="122"/>
                    <a:pt x="210" y="122"/>
                  </a:cubicBezTo>
                  <a:cubicBezTo>
                    <a:pt x="210" y="92"/>
                    <a:pt x="186" y="68"/>
                    <a:pt x="156" y="68"/>
                  </a:cubicBezTo>
                  <a:cubicBezTo>
                    <a:pt x="126" y="68"/>
                    <a:pt x="102" y="92"/>
                    <a:pt x="102" y="122"/>
                  </a:cubicBezTo>
                  <a:cubicBezTo>
                    <a:pt x="102" y="134"/>
                    <a:pt x="102" y="134"/>
                    <a:pt x="102" y="134"/>
                  </a:cubicBezTo>
                  <a:cubicBezTo>
                    <a:pt x="102" y="164"/>
                    <a:pt x="126" y="188"/>
                    <a:pt x="156" y="188"/>
                  </a:cubicBezTo>
                  <a:cubicBezTo>
                    <a:pt x="186" y="188"/>
                    <a:pt x="210" y="164"/>
                    <a:pt x="210" y="134"/>
                  </a:cubicBezTo>
                  <a:close/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01"/>
                    <a:pt x="19" y="242"/>
                    <a:pt x="50" y="270"/>
                  </a:cubicBezTo>
                  <a:cubicBezTo>
                    <a:pt x="78" y="296"/>
                    <a:pt x="112" y="310"/>
                    <a:pt x="147" y="312"/>
                  </a:cubicBezTo>
                  <a:cubicBezTo>
                    <a:pt x="124" y="289"/>
                    <a:pt x="124" y="289"/>
                    <a:pt x="124" y="289"/>
                  </a:cubicBezTo>
                  <a:cubicBezTo>
                    <a:pt x="148" y="235"/>
                    <a:pt x="148" y="235"/>
                    <a:pt x="148" y="235"/>
                  </a:cubicBezTo>
                  <a:cubicBezTo>
                    <a:pt x="122" y="215"/>
                    <a:pt x="122" y="215"/>
                    <a:pt x="122" y="215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35" y="215"/>
                    <a:pt x="24" y="187"/>
                    <a:pt x="24" y="156"/>
                  </a:cubicBezTo>
                  <a:cubicBezTo>
                    <a:pt x="24" y="83"/>
                    <a:pt x="83" y="24"/>
                    <a:pt x="156" y="24"/>
                  </a:cubicBezTo>
                  <a:cubicBezTo>
                    <a:pt x="229" y="24"/>
                    <a:pt x="288" y="83"/>
                    <a:pt x="288" y="156"/>
                  </a:cubicBezTo>
                  <a:cubicBezTo>
                    <a:pt x="288" y="187"/>
                    <a:pt x="277" y="215"/>
                    <a:pt x="260" y="238"/>
                  </a:cubicBezTo>
                  <a:cubicBezTo>
                    <a:pt x="190" y="215"/>
                    <a:pt x="190" y="215"/>
                    <a:pt x="190" y="215"/>
                  </a:cubicBezTo>
                  <a:cubicBezTo>
                    <a:pt x="164" y="235"/>
                    <a:pt x="164" y="235"/>
                    <a:pt x="164" y="235"/>
                  </a:cubicBezTo>
                  <a:cubicBezTo>
                    <a:pt x="188" y="289"/>
                    <a:pt x="188" y="289"/>
                    <a:pt x="188" y="289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01" y="310"/>
                    <a:pt x="235" y="296"/>
                    <a:pt x="262" y="270"/>
                  </a:cubicBezTo>
                  <a:cubicBezTo>
                    <a:pt x="293" y="242"/>
                    <a:pt x="312" y="201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9" name="组合 20"/>
          <p:cNvGrpSpPr>
            <a:grpSpLocks/>
          </p:cNvGrpSpPr>
          <p:nvPr/>
        </p:nvGrpSpPr>
        <p:grpSpPr bwMode="auto">
          <a:xfrm>
            <a:off x="9756775" y="1970088"/>
            <a:ext cx="719138" cy="720725"/>
            <a:chOff x="8207029" y="1710684"/>
            <a:chExt cx="720000" cy="720000"/>
          </a:xfrm>
        </p:grpSpPr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8207029" y="1710684"/>
              <a:ext cx="720000" cy="7200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23" name="Group 8"/>
            <p:cNvGrpSpPr>
              <a:grpSpLocks noChangeAspect="1"/>
            </p:cNvGrpSpPr>
            <p:nvPr/>
          </p:nvGrpSpPr>
          <p:grpSpPr bwMode="auto">
            <a:xfrm>
              <a:off x="8297029" y="1799271"/>
              <a:ext cx="540000" cy="540000"/>
              <a:chOff x="2218" y="650"/>
              <a:chExt cx="744" cy="744"/>
            </a:xfrm>
            <a:solidFill>
              <a:schemeClr val="bg1"/>
            </a:solidFill>
          </p:grpSpPr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2218" y="650"/>
                <a:ext cx="744" cy="744"/>
              </a:xfrm>
              <a:custGeom>
                <a:avLst/>
                <a:gdLst>
                  <a:gd name="T0" fmla="*/ 156 w 312"/>
                  <a:gd name="T1" fmla="*/ 0 h 312"/>
                  <a:gd name="T2" fmla="*/ 0 w 312"/>
                  <a:gd name="T3" fmla="*/ 156 h 312"/>
                  <a:gd name="T4" fmla="*/ 156 w 312"/>
                  <a:gd name="T5" fmla="*/ 312 h 312"/>
                  <a:gd name="T6" fmla="*/ 312 w 312"/>
                  <a:gd name="T7" fmla="*/ 156 h 312"/>
                  <a:gd name="T8" fmla="*/ 156 w 312"/>
                  <a:gd name="T9" fmla="*/ 0 h 312"/>
                  <a:gd name="T10" fmla="*/ 156 w 312"/>
                  <a:gd name="T11" fmla="*/ 288 h 312"/>
                  <a:gd name="T12" fmla="*/ 24 w 312"/>
                  <a:gd name="T13" fmla="*/ 156 h 312"/>
                  <a:gd name="T14" fmla="*/ 156 w 312"/>
                  <a:gd name="T15" fmla="*/ 24 h 312"/>
                  <a:gd name="T16" fmla="*/ 288 w 312"/>
                  <a:gd name="T17" fmla="*/ 156 h 312"/>
                  <a:gd name="T18" fmla="*/ 156 w 312"/>
                  <a:gd name="T19" fmla="*/ 28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" h="312">
                    <a:moveTo>
                      <a:pt x="156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242"/>
                      <a:pt x="70" y="312"/>
                      <a:pt x="156" y="312"/>
                    </a:cubicBezTo>
                    <a:cubicBezTo>
                      <a:pt x="242" y="312"/>
                      <a:pt x="312" y="242"/>
                      <a:pt x="312" y="156"/>
                    </a:cubicBezTo>
                    <a:cubicBezTo>
                      <a:pt x="312" y="70"/>
                      <a:pt x="242" y="0"/>
                      <a:pt x="156" y="0"/>
                    </a:cubicBezTo>
                    <a:close/>
                    <a:moveTo>
                      <a:pt x="156" y="288"/>
                    </a:moveTo>
                    <a:cubicBezTo>
                      <a:pt x="83" y="288"/>
                      <a:pt x="24" y="229"/>
                      <a:pt x="24" y="156"/>
                    </a:cubicBezTo>
                    <a:cubicBezTo>
                      <a:pt x="24" y="83"/>
                      <a:pt x="83" y="24"/>
                      <a:pt x="156" y="24"/>
                    </a:cubicBezTo>
                    <a:cubicBezTo>
                      <a:pt x="229" y="24"/>
                      <a:pt x="288" y="83"/>
                      <a:pt x="288" y="156"/>
                    </a:cubicBezTo>
                    <a:cubicBezTo>
                      <a:pt x="288" y="229"/>
                      <a:pt x="229" y="288"/>
                      <a:pt x="156" y="2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2447" y="805"/>
                <a:ext cx="286" cy="434"/>
              </a:xfrm>
              <a:custGeom>
                <a:avLst/>
                <a:gdLst>
                  <a:gd name="T0" fmla="*/ 120 w 120"/>
                  <a:gd name="T1" fmla="*/ 117 h 182"/>
                  <a:gd name="T2" fmla="*/ 113 w 120"/>
                  <a:gd name="T3" fmla="*/ 94 h 182"/>
                  <a:gd name="T4" fmla="*/ 97 w 120"/>
                  <a:gd name="T5" fmla="*/ 81 h 182"/>
                  <a:gd name="T6" fmla="*/ 62 w 120"/>
                  <a:gd name="T7" fmla="*/ 71 h 182"/>
                  <a:gd name="T8" fmla="*/ 46 w 120"/>
                  <a:gd name="T9" fmla="*/ 65 h 182"/>
                  <a:gd name="T10" fmla="*/ 43 w 120"/>
                  <a:gd name="T11" fmla="*/ 57 h 182"/>
                  <a:gd name="T12" fmla="*/ 61 w 120"/>
                  <a:gd name="T13" fmla="*/ 44 h 182"/>
                  <a:gd name="T14" fmla="*/ 81 w 120"/>
                  <a:gd name="T15" fmla="*/ 51 h 182"/>
                  <a:gd name="T16" fmla="*/ 85 w 120"/>
                  <a:gd name="T17" fmla="*/ 56 h 182"/>
                  <a:gd name="T18" fmla="*/ 85 w 120"/>
                  <a:gd name="T19" fmla="*/ 56 h 182"/>
                  <a:gd name="T20" fmla="*/ 85 w 120"/>
                  <a:gd name="T21" fmla="*/ 56 h 182"/>
                  <a:gd name="T22" fmla="*/ 88 w 120"/>
                  <a:gd name="T23" fmla="*/ 58 h 182"/>
                  <a:gd name="T24" fmla="*/ 114 w 120"/>
                  <a:gd name="T25" fmla="*/ 58 h 182"/>
                  <a:gd name="T26" fmla="*/ 117 w 120"/>
                  <a:gd name="T27" fmla="*/ 55 h 182"/>
                  <a:gd name="T28" fmla="*/ 116 w 120"/>
                  <a:gd name="T29" fmla="*/ 51 h 182"/>
                  <a:gd name="T30" fmla="*/ 75 w 120"/>
                  <a:gd name="T31" fmla="*/ 20 h 182"/>
                  <a:gd name="T32" fmla="*/ 75 w 120"/>
                  <a:gd name="T33" fmla="*/ 5 h 182"/>
                  <a:gd name="T34" fmla="*/ 70 w 120"/>
                  <a:gd name="T35" fmla="*/ 0 h 182"/>
                  <a:gd name="T36" fmla="*/ 50 w 120"/>
                  <a:gd name="T37" fmla="*/ 0 h 182"/>
                  <a:gd name="T38" fmla="*/ 45 w 120"/>
                  <a:gd name="T39" fmla="*/ 5 h 182"/>
                  <a:gd name="T40" fmla="*/ 45 w 120"/>
                  <a:gd name="T41" fmla="*/ 20 h 182"/>
                  <a:gd name="T42" fmla="*/ 17 w 120"/>
                  <a:gd name="T43" fmla="*/ 35 h 182"/>
                  <a:gd name="T44" fmla="*/ 7 w 120"/>
                  <a:gd name="T45" fmla="*/ 63 h 182"/>
                  <a:gd name="T46" fmla="*/ 16 w 120"/>
                  <a:gd name="T47" fmla="*/ 88 h 182"/>
                  <a:gd name="T48" fmla="*/ 63 w 120"/>
                  <a:gd name="T49" fmla="*/ 107 h 182"/>
                  <a:gd name="T50" fmla="*/ 78 w 120"/>
                  <a:gd name="T51" fmla="*/ 112 h 182"/>
                  <a:gd name="T52" fmla="*/ 83 w 120"/>
                  <a:gd name="T53" fmla="*/ 123 h 182"/>
                  <a:gd name="T54" fmla="*/ 63 w 120"/>
                  <a:gd name="T55" fmla="*/ 136 h 182"/>
                  <a:gd name="T56" fmla="*/ 48 w 120"/>
                  <a:gd name="T57" fmla="*/ 133 h 182"/>
                  <a:gd name="T58" fmla="*/ 35 w 120"/>
                  <a:gd name="T59" fmla="*/ 121 h 182"/>
                  <a:gd name="T60" fmla="*/ 34 w 120"/>
                  <a:gd name="T61" fmla="*/ 120 h 182"/>
                  <a:gd name="T62" fmla="*/ 34 w 120"/>
                  <a:gd name="T63" fmla="*/ 120 h 182"/>
                  <a:gd name="T64" fmla="*/ 32 w 120"/>
                  <a:gd name="T65" fmla="*/ 118 h 182"/>
                  <a:gd name="T66" fmla="*/ 3 w 120"/>
                  <a:gd name="T67" fmla="*/ 118 h 182"/>
                  <a:gd name="T68" fmla="*/ 0 w 120"/>
                  <a:gd name="T69" fmla="*/ 121 h 182"/>
                  <a:gd name="T70" fmla="*/ 0 w 120"/>
                  <a:gd name="T71" fmla="*/ 123 h 182"/>
                  <a:gd name="T72" fmla="*/ 45 w 120"/>
                  <a:gd name="T73" fmla="*/ 161 h 182"/>
                  <a:gd name="T74" fmla="*/ 45 w 120"/>
                  <a:gd name="T75" fmla="*/ 177 h 182"/>
                  <a:gd name="T76" fmla="*/ 50 w 120"/>
                  <a:gd name="T77" fmla="*/ 182 h 182"/>
                  <a:gd name="T78" fmla="*/ 70 w 120"/>
                  <a:gd name="T79" fmla="*/ 182 h 182"/>
                  <a:gd name="T80" fmla="*/ 75 w 120"/>
                  <a:gd name="T81" fmla="*/ 177 h 182"/>
                  <a:gd name="T82" fmla="*/ 75 w 120"/>
                  <a:gd name="T83" fmla="*/ 161 h 182"/>
                  <a:gd name="T84" fmla="*/ 107 w 120"/>
                  <a:gd name="T85" fmla="*/ 147 h 182"/>
                  <a:gd name="T86" fmla="*/ 120 w 120"/>
                  <a:gd name="T87" fmla="*/ 117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0" h="182">
                    <a:moveTo>
                      <a:pt x="120" y="117"/>
                    </a:moveTo>
                    <a:cubicBezTo>
                      <a:pt x="120" y="108"/>
                      <a:pt x="118" y="101"/>
                      <a:pt x="113" y="94"/>
                    </a:cubicBezTo>
                    <a:cubicBezTo>
                      <a:pt x="109" y="88"/>
                      <a:pt x="104" y="84"/>
                      <a:pt x="97" y="81"/>
                    </a:cubicBezTo>
                    <a:cubicBezTo>
                      <a:pt x="90" y="78"/>
                      <a:pt x="78" y="75"/>
                      <a:pt x="62" y="71"/>
                    </a:cubicBezTo>
                    <a:cubicBezTo>
                      <a:pt x="51" y="69"/>
                      <a:pt x="48" y="67"/>
                      <a:pt x="46" y="65"/>
                    </a:cubicBezTo>
                    <a:cubicBezTo>
                      <a:pt x="44" y="63"/>
                      <a:pt x="43" y="60"/>
                      <a:pt x="43" y="57"/>
                    </a:cubicBezTo>
                    <a:cubicBezTo>
                      <a:pt x="43" y="52"/>
                      <a:pt x="45" y="44"/>
                      <a:pt x="61" y="44"/>
                    </a:cubicBezTo>
                    <a:cubicBezTo>
                      <a:pt x="69" y="44"/>
                      <a:pt x="76" y="46"/>
                      <a:pt x="81" y="51"/>
                    </a:cubicBezTo>
                    <a:cubicBezTo>
                      <a:pt x="82" y="52"/>
                      <a:pt x="84" y="54"/>
                      <a:pt x="85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86" y="57"/>
                      <a:pt x="87" y="58"/>
                      <a:pt x="88" y="58"/>
                    </a:cubicBezTo>
                    <a:cubicBezTo>
                      <a:pt x="114" y="58"/>
                      <a:pt x="114" y="58"/>
                      <a:pt x="114" y="58"/>
                    </a:cubicBezTo>
                    <a:cubicBezTo>
                      <a:pt x="115" y="58"/>
                      <a:pt x="117" y="57"/>
                      <a:pt x="117" y="55"/>
                    </a:cubicBezTo>
                    <a:cubicBezTo>
                      <a:pt x="117" y="54"/>
                      <a:pt x="116" y="53"/>
                      <a:pt x="116" y="51"/>
                    </a:cubicBezTo>
                    <a:cubicBezTo>
                      <a:pt x="109" y="34"/>
                      <a:pt x="96" y="23"/>
                      <a:pt x="75" y="20"/>
                    </a:cubicBezTo>
                    <a:cubicBezTo>
                      <a:pt x="75" y="5"/>
                      <a:pt x="75" y="5"/>
                      <a:pt x="75" y="5"/>
                    </a:cubicBezTo>
                    <a:cubicBezTo>
                      <a:pt x="75" y="2"/>
                      <a:pt x="73" y="0"/>
                      <a:pt x="7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7" y="0"/>
                      <a:pt x="45" y="2"/>
                      <a:pt x="45" y="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33" y="23"/>
                      <a:pt x="23" y="28"/>
                      <a:pt x="17" y="35"/>
                    </a:cubicBezTo>
                    <a:cubicBezTo>
                      <a:pt x="10" y="43"/>
                      <a:pt x="7" y="53"/>
                      <a:pt x="7" y="63"/>
                    </a:cubicBezTo>
                    <a:cubicBezTo>
                      <a:pt x="7" y="73"/>
                      <a:pt x="10" y="81"/>
                      <a:pt x="16" y="88"/>
                    </a:cubicBezTo>
                    <a:cubicBezTo>
                      <a:pt x="23" y="96"/>
                      <a:pt x="38" y="102"/>
                      <a:pt x="63" y="107"/>
                    </a:cubicBezTo>
                    <a:cubicBezTo>
                      <a:pt x="70" y="109"/>
                      <a:pt x="75" y="110"/>
                      <a:pt x="78" y="112"/>
                    </a:cubicBezTo>
                    <a:cubicBezTo>
                      <a:pt x="81" y="115"/>
                      <a:pt x="83" y="119"/>
                      <a:pt x="83" y="123"/>
                    </a:cubicBezTo>
                    <a:cubicBezTo>
                      <a:pt x="83" y="129"/>
                      <a:pt x="80" y="136"/>
                      <a:pt x="63" y="136"/>
                    </a:cubicBezTo>
                    <a:cubicBezTo>
                      <a:pt x="57" y="136"/>
                      <a:pt x="52" y="135"/>
                      <a:pt x="48" y="133"/>
                    </a:cubicBezTo>
                    <a:cubicBezTo>
                      <a:pt x="42" y="131"/>
                      <a:pt x="38" y="127"/>
                      <a:pt x="35" y="121"/>
                    </a:cubicBezTo>
                    <a:cubicBezTo>
                      <a:pt x="34" y="120"/>
                      <a:pt x="34" y="120"/>
                      <a:pt x="34" y="120"/>
                    </a:cubicBezTo>
                    <a:cubicBezTo>
                      <a:pt x="34" y="120"/>
                      <a:pt x="34" y="120"/>
                      <a:pt x="34" y="120"/>
                    </a:cubicBezTo>
                    <a:cubicBezTo>
                      <a:pt x="34" y="119"/>
                      <a:pt x="33" y="118"/>
                      <a:pt x="32" y="118"/>
                    </a:cubicBezTo>
                    <a:cubicBezTo>
                      <a:pt x="3" y="118"/>
                      <a:pt x="3" y="118"/>
                      <a:pt x="3" y="118"/>
                    </a:cubicBezTo>
                    <a:cubicBezTo>
                      <a:pt x="1" y="118"/>
                      <a:pt x="0" y="120"/>
                      <a:pt x="0" y="121"/>
                    </a:cubicBezTo>
                    <a:cubicBezTo>
                      <a:pt x="0" y="122"/>
                      <a:pt x="0" y="123"/>
                      <a:pt x="0" y="123"/>
                    </a:cubicBezTo>
                    <a:cubicBezTo>
                      <a:pt x="7" y="145"/>
                      <a:pt x="22" y="158"/>
                      <a:pt x="45" y="161"/>
                    </a:cubicBezTo>
                    <a:cubicBezTo>
                      <a:pt x="45" y="177"/>
                      <a:pt x="45" y="177"/>
                      <a:pt x="45" y="177"/>
                    </a:cubicBezTo>
                    <a:cubicBezTo>
                      <a:pt x="45" y="180"/>
                      <a:pt x="47" y="182"/>
                      <a:pt x="50" y="182"/>
                    </a:cubicBezTo>
                    <a:cubicBezTo>
                      <a:pt x="70" y="182"/>
                      <a:pt x="70" y="182"/>
                      <a:pt x="70" y="182"/>
                    </a:cubicBezTo>
                    <a:cubicBezTo>
                      <a:pt x="73" y="182"/>
                      <a:pt x="75" y="180"/>
                      <a:pt x="75" y="177"/>
                    </a:cubicBezTo>
                    <a:cubicBezTo>
                      <a:pt x="75" y="161"/>
                      <a:pt x="75" y="161"/>
                      <a:pt x="75" y="161"/>
                    </a:cubicBezTo>
                    <a:cubicBezTo>
                      <a:pt x="88" y="159"/>
                      <a:pt x="99" y="154"/>
                      <a:pt x="107" y="147"/>
                    </a:cubicBezTo>
                    <a:cubicBezTo>
                      <a:pt x="116" y="139"/>
                      <a:pt x="120" y="129"/>
                      <a:pt x="120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0250" name="组合 25"/>
          <p:cNvGrpSpPr>
            <a:grpSpLocks/>
          </p:cNvGrpSpPr>
          <p:nvPr/>
        </p:nvGrpSpPr>
        <p:grpSpPr bwMode="auto">
          <a:xfrm>
            <a:off x="4387850" y="1970088"/>
            <a:ext cx="720725" cy="720725"/>
            <a:chOff x="3974445" y="1709271"/>
            <a:chExt cx="720000" cy="72000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3974445" y="1709271"/>
              <a:ext cx="720000" cy="7200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3" name="Freeform 14"/>
            <p:cNvSpPr>
              <a:spLocks noChangeAspect="1" noEditPoints="1" noChangeArrowheads="1"/>
            </p:cNvSpPr>
            <p:nvPr/>
          </p:nvSpPr>
          <p:spPr bwMode="auto">
            <a:xfrm>
              <a:off x="4105452" y="1799271"/>
              <a:ext cx="457985" cy="540000"/>
            </a:xfrm>
            <a:custGeom>
              <a:avLst/>
              <a:gdLst>
                <a:gd name="T0" fmla="*/ 228993 w 264"/>
                <a:gd name="T1" fmla="*/ 0 h 312"/>
                <a:gd name="T2" fmla="*/ 0 w 264"/>
                <a:gd name="T3" fmla="*/ 228462 h 312"/>
                <a:gd name="T4" fmla="*/ 135314 w 264"/>
                <a:gd name="T5" fmla="*/ 436154 h 312"/>
                <a:gd name="T6" fmla="*/ 135314 w 264"/>
                <a:gd name="T7" fmla="*/ 446538 h 312"/>
                <a:gd name="T8" fmla="*/ 228993 w 264"/>
                <a:gd name="T9" fmla="*/ 540000 h 312"/>
                <a:gd name="T10" fmla="*/ 322671 w 264"/>
                <a:gd name="T11" fmla="*/ 446538 h 312"/>
                <a:gd name="T12" fmla="*/ 322671 w 264"/>
                <a:gd name="T13" fmla="*/ 436154 h 312"/>
                <a:gd name="T14" fmla="*/ 457985 w 264"/>
                <a:gd name="T15" fmla="*/ 228462 h 312"/>
                <a:gd name="T16" fmla="*/ 228993 w 264"/>
                <a:gd name="T17" fmla="*/ 0 h 312"/>
                <a:gd name="T18" fmla="*/ 241136 w 264"/>
                <a:gd name="T19" fmla="*/ 415385 h 312"/>
                <a:gd name="T20" fmla="*/ 228993 w 264"/>
                <a:gd name="T21" fmla="*/ 415385 h 312"/>
                <a:gd name="T22" fmla="*/ 216849 w 264"/>
                <a:gd name="T23" fmla="*/ 415385 h 312"/>
                <a:gd name="T24" fmla="*/ 216849 w 264"/>
                <a:gd name="T25" fmla="*/ 280385 h 312"/>
                <a:gd name="T26" fmla="*/ 241136 w 264"/>
                <a:gd name="T27" fmla="*/ 280385 h 312"/>
                <a:gd name="T28" fmla="*/ 241136 w 264"/>
                <a:gd name="T29" fmla="*/ 415385 h 312"/>
                <a:gd name="T30" fmla="*/ 261954 w 264"/>
                <a:gd name="T31" fmla="*/ 411923 h 312"/>
                <a:gd name="T32" fmla="*/ 261954 w 264"/>
                <a:gd name="T33" fmla="*/ 223269 h 312"/>
                <a:gd name="T34" fmla="*/ 241136 w 264"/>
                <a:gd name="T35" fmla="*/ 223269 h 312"/>
                <a:gd name="T36" fmla="*/ 241136 w 264"/>
                <a:gd name="T37" fmla="*/ 259615 h 312"/>
                <a:gd name="T38" fmla="*/ 216849 w 264"/>
                <a:gd name="T39" fmla="*/ 259615 h 312"/>
                <a:gd name="T40" fmla="*/ 216849 w 264"/>
                <a:gd name="T41" fmla="*/ 223269 h 312"/>
                <a:gd name="T42" fmla="*/ 196031 w 264"/>
                <a:gd name="T43" fmla="*/ 223269 h 312"/>
                <a:gd name="T44" fmla="*/ 196031 w 264"/>
                <a:gd name="T45" fmla="*/ 411923 h 312"/>
                <a:gd name="T46" fmla="*/ 41635 w 264"/>
                <a:gd name="T47" fmla="*/ 228462 h 312"/>
                <a:gd name="T48" fmla="*/ 228993 w 264"/>
                <a:gd name="T49" fmla="*/ 41538 h 312"/>
                <a:gd name="T50" fmla="*/ 416350 w 264"/>
                <a:gd name="T51" fmla="*/ 228462 h 312"/>
                <a:gd name="T52" fmla="*/ 261954 w 264"/>
                <a:gd name="T53" fmla="*/ 411923 h 312"/>
                <a:gd name="T54" fmla="*/ 159601 w 264"/>
                <a:gd name="T55" fmla="*/ 167885 h 312"/>
                <a:gd name="T56" fmla="*/ 104088 w 264"/>
                <a:gd name="T57" fmla="*/ 223269 h 312"/>
                <a:gd name="T58" fmla="*/ 159601 w 264"/>
                <a:gd name="T59" fmla="*/ 280385 h 312"/>
                <a:gd name="T60" fmla="*/ 175214 w 264"/>
                <a:gd name="T61" fmla="*/ 280385 h 312"/>
                <a:gd name="T62" fmla="*/ 175214 w 264"/>
                <a:gd name="T63" fmla="*/ 259615 h 312"/>
                <a:gd name="T64" fmla="*/ 159601 w 264"/>
                <a:gd name="T65" fmla="*/ 259615 h 312"/>
                <a:gd name="T66" fmla="*/ 124905 w 264"/>
                <a:gd name="T67" fmla="*/ 223269 h 312"/>
                <a:gd name="T68" fmla="*/ 159601 w 264"/>
                <a:gd name="T69" fmla="*/ 188654 h 312"/>
                <a:gd name="T70" fmla="*/ 196031 w 264"/>
                <a:gd name="T71" fmla="*/ 223269 h 312"/>
                <a:gd name="T72" fmla="*/ 216849 w 264"/>
                <a:gd name="T73" fmla="*/ 223269 h 312"/>
                <a:gd name="T74" fmla="*/ 159601 w 264"/>
                <a:gd name="T75" fmla="*/ 167885 h 312"/>
                <a:gd name="T76" fmla="*/ 298384 w 264"/>
                <a:gd name="T77" fmla="*/ 167885 h 312"/>
                <a:gd name="T78" fmla="*/ 241136 w 264"/>
                <a:gd name="T79" fmla="*/ 223269 h 312"/>
                <a:gd name="T80" fmla="*/ 261954 w 264"/>
                <a:gd name="T81" fmla="*/ 223269 h 312"/>
                <a:gd name="T82" fmla="*/ 298384 w 264"/>
                <a:gd name="T83" fmla="*/ 188654 h 312"/>
                <a:gd name="T84" fmla="*/ 333080 w 264"/>
                <a:gd name="T85" fmla="*/ 223269 h 312"/>
                <a:gd name="T86" fmla="*/ 300119 w 264"/>
                <a:gd name="T87" fmla="*/ 259615 h 312"/>
                <a:gd name="T88" fmla="*/ 298384 w 264"/>
                <a:gd name="T89" fmla="*/ 259615 h 312"/>
                <a:gd name="T90" fmla="*/ 298384 w 264"/>
                <a:gd name="T91" fmla="*/ 259615 h 312"/>
                <a:gd name="T92" fmla="*/ 298384 w 264"/>
                <a:gd name="T93" fmla="*/ 259615 h 312"/>
                <a:gd name="T94" fmla="*/ 284506 w 264"/>
                <a:gd name="T95" fmla="*/ 259615 h 312"/>
                <a:gd name="T96" fmla="*/ 284506 w 264"/>
                <a:gd name="T97" fmla="*/ 280385 h 312"/>
                <a:gd name="T98" fmla="*/ 298384 w 264"/>
                <a:gd name="T99" fmla="*/ 280385 h 312"/>
                <a:gd name="T100" fmla="*/ 298384 w 264"/>
                <a:gd name="T101" fmla="*/ 280385 h 312"/>
                <a:gd name="T102" fmla="*/ 300119 w 264"/>
                <a:gd name="T103" fmla="*/ 280385 h 312"/>
                <a:gd name="T104" fmla="*/ 353898 w 264"/>
                <a:gd name="T105" fmla="*/ 223269 h 312"/>
                <a:gd name="T106" fmla="*/ 298384 w 264"/>
                <a:gd name="T107" fmla="*/ 167885 h 3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4" h="312">
                  <a:moveTo>
                    <a:pt x="132" y="0"/>
                  </a:moveTo>
                  <a:cubicBezTo>
                    <a:pt x="59" y="0"/>
                    <a:pt x="0" y="59"/>
                    <a:pt x="0" y="132"/>
                  </a:cubicBezTo>
                  <a:cubicBezTo>
                    <a:pt x="0" y="186"/>
                    <a:pt x="32" y="232"/>
                    <a:pt x="78" y="252"/>
                  </a:cubicBezTo>
                  <a:cubicBezTo>
                    <a:pt x="78" y="258"/>
                    <a:pt x="78" y="258"/>
                    <a:pt x="78" y="258"/>
                  </a:cubicBezTo>
                  <a:cubicBezTo>
                    <a:pt x="78" y="288"/>
                    <a:pt x="102" y="312"/>
                    <a:pt x="132" y="312"/>
                  </a:cubicBezTo>
                  <a:cubicBezTo>
                    <a:pt x="162" y="312"/>
                    <a:pt x="186" y="288"/>
                    <a:pt x="186" y="258"/>
                  </a:cubicBezTo>
                  <a:cubicBezTo>
                    <a:pt x="186" y="252"/>
                    <a:pt x="186" y="252"/>
                    <a:pt x="186" y="252"/>
                  </a:cubicBezTo>
                  <a:cubicBezTo>
                    <a:pt x="232" y="232"/>
                    <a:pt x="264" y="186"/>
                    <a:pt x="264" y="132"/>
                  </a:cubicBezTo>
                  <a:cubicBezTo>
                    <a:pt x="264" y="59"/>
                    <a:pt x="205" y="0"/>
                    <a:pt x="132" y="0"/>
                  </a:cubicBezTo>
                  <a:close/>
                  <a:moveTo>
                    <a:pt x="139" y="240"/>
                  </a:moveTo>
                  <a:cubicBezTo>
                    <a:pt x="137" y="240"/>
                    <a:pt x="134" y="240"/>
                    <a:pt x="132" y="240"/>
                  </a:cubicBezTo>
                  <a:cubicBezTo>
                    <a:pt x="130" y="240"/>
                    <a:pt x="127" y="240"/>
                    <a:pt x="125" y="240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39" y="162"/>
                    <a:pt x="139" y="162"/>
                    <a:pt x="139" y="162"/>
                  </a:cubicBezTo>
                  <a:lnTo>
                    <a:pt x="139" y="240"/>
                  </a:lnTo>
                  <a:close/>
                  <a:moveTo>
                    <a:pt x="151" y="238"/>
                  </a:moveTo>
                  <a:cubicBezTo>
                    <a:pt x="151" y="129"/>
                    <a:pt x="151" y="129"/>
                    <a:pt x="151" y="129"/>
                  </a:cubicBezTo>
                  <a:cubicBezTo>
                    <a:pt x="139" y="129"/>
                    <a:pt x="139" y="129"/>
                    <a:pt x="139" y="129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13" y="129"/>
                    <a:pt x="113" y="129"/>
                    <a:pt x="113" y="129"/>
                  </a:cubicBezTo>
                  <a:cubicBezTo>
                    <a:pt x="113" y="238"/>
                    <a:pt x="113" y="238"/>
                    <a:pt x="113" y="238"/>
                  </a:cubicBezTo>
                  <a:cubicBezTo>
                    <a:pt x="62" y="229"/>
                    <a:pt x="24" y="185"/>
                    <a:pt x="24" y="132"/>
                  </a:cubicBezTo>
                  <a:cubicBezTo>
                    <a:pt x="24" y="72"/>
                    <a:pt x="72" y="24"/>
                    <a:pt x="132" y="24"/>
                  </a:cubicBezTo>
                  <a:cubicBezTo>
                    <a:pt x="192" y="24"/>
                    <a:pt x="240" y="72"/>
                    <a:pt x="240" y="132"/>
                  </a:cubicBezTo>
                  <a:cubicBezTo>
                    <a:pt x="240" y="185"/>
                    <a:pt x="202" y="229"/>
                    <a:pt x="151" y="238"/>
                  </a:cubicBezTo>
                  <a:close/>
                  <a:moveTo>
                    <a:pt x="92" y="97"/>
                  </a:moveTo>
                  <a:cubicBezTo>
                    <a:pt x="75" y="97"/>
                    <a:pt x="60" y="112"/>
                    <a:pt x="60" y="129"/>
                  </a:cubicBezTo>
                  <a:cubicBezTo>
                    <a:pt x="60" y="147"/>
                    <a:pt x="75" y="162"/>
                    <a:pt x="92" y="162"/>
                  </a:cubicBezTo>
                  <a:cubicBezTo>
                    <a:pt x="101" y="162"/>
                    <a:pt x="101" y="162"/>
                    <a:pt x="101" y="162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92" y="150"/>
                    <a:pt x="92" y="150"/>
                    <a:pt x="92" y="150"/>
                  </a:cubicBezTo>
                  <a:cubicBezTo>
                    <a:pt x="81" y="150"/>
                    <a:pt x="72" y="141"/>
                    <a:pt x="72" y="129"/>
                  </a:cubicBezTo>
                  <a:cubicBezTo>
                    <a:pt x="72" y="118"/>
                    <a:pt x="81" y="109"/>
                    <a:pt x="92" y="109"/>
                  </a:cubicBezTo>
                  <a:cubicBezTo>
                    <a:pt x="104" y="109"/>
                    <a:pt x="113" y="118"/>
                    <a:pt x="113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2"/>
                    <a:pt x="110" y="97"/>
                    <a:pt x="92" y="97"/>
                  </a:cubicBezTo>
                  <a:close/>
                  <a:moveTo>
                    <a:pt x="172" y="97"/>
                  </a:moveTo>
                  <a:cubicBezTo>
                    <a:pt x="154" y="97"/>
                    <a:pt x="139" y="112"/>
                    <a:pt x="139" y="129"/>
                  </a:cubicBezTo>
                  <a:cubicBezTo>
                    <a:pt x="151" y="129"/>
                    <a:pt x="151" y="129"/>
                    <a:pt x="151" y="129"/>
                  </a:cubicBezTo>
                  <a:cubicBezTo>
                    <a:pt x="151" y="118"/>
                    <a:pt x="160" y="109"/>
                    <a:pt x="172" y="109"/>
                  </a:cubicBezTo>
                  <a:cubicBezTo>
                    <a:pt x="183" y="109"/>
                    <a:pt x="192" y="118"/>
                    <a:pt x="192" y="129"/>
                  </a:cubicBezTo>
                  <a:cubicBezTo>
                    <a:pt x="192" y="140"/>
                    <a:pt x="184" y="149"/>
                    <a:pt x="173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0" y="150"/>
                    <a:pt x="167" y="150"/>
                    <a:pt x="164" y="150"/>
                  </a:cubicBezTo>
                  <a:cubicBezTo>
                    <a:pt x="164" y="162"/>
                    <a:pt x="164" y="162"/>
                    <a:pt x="164" y="162"/>
                  </a:cubicBezTo>
                  <a:cubicBezTo>
                    <a:pt x="166" y="162"/>
                    <a:pt x="170" y="162"/>
                    <a:pt x="172" y="162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72" y="162"/>
                    <a:pt x="173" y="162"/>
                    <a:pt x="173" y="162"/>
                  </a:cubicBezTo>
                  <a:cubicBezTo>
                    <a:pt x="191" y="161"/>
                    <a:pt x="204" y="147"/>
                    <a:pt x="204" y="129"/>
                  </a:cubicBezTo>
                  <a:cubicBezTo>
                    <a:pt x="204" y="112"/>
                    <a:pt x="189" y="97"/>
                    <a:pt x="172" y="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1" name="组合 28"/>
          <p:cNvGrpSpPr>
            <a:grpSpLocks/>
          </p:cNvGrpSpPr>
          <p:nvPr/>
        </p:nvGrpSpPr>
        <p:grpSpPr bwMode="auto">
          <a:xfrm>
            <a:off x="7072313" y="1970088"/>
            <a:ext cx="719137" cy="720725"/>
            <a:chOff x="6090737" y="1709271"/>
            <a:chExt cx="720000" cy="720000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6090737" y="1709271"/>
              <a:ext cx="720000" cy="720000"/>
            </a:xfrm>
            <a:prstGeom prst="ellipse">
              <a:avLst/>
            </a:prstGeom>
            <a:solidFill>
              <a:srgbClr val="FB7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1" name="Freeform 18"/>
            <p:cNvSpPr>
              <a:spLocks noChangeAspect="1" noEditPoints="1" noChangeArrowheads="1"/>
            </p:cNvSpPr>
            <p:nvPr/>
          </p:nvSpPr>
          <p:spPr bwMode="auto">
            <a:xfrm>
              <a:off x="6180737" y="1799271"/>
              <a:ext cx="540000" cy="540000"/>
            </a:xfrm>
            <a:custGeom>
              <a:avLst/>
              <a:gdLst>
                <a:gd name="T0" fmla="*/ 270000 w 312"/>
                <a:gd name="T1" fmla="*/ 0 h 312"/>
                <a:gd name="T2" fmla="*/ 0 w 312"/>
                <a:gd name="T3" fmla="*/ 270000 h 312"/>
                <a:gd name="T4" fmla="*/ 270000 w 312"/>
                <a:gd name="T5" fmla="*/ 540000 h 312"/>
                <a:gd name="T6" fmla="*/ 540000 w 312"/>
                <a:gd name="T7" fmla="*/ 270000 h 312"/>
                <a:gd name="T8" fmla="*/ 270000 w 312"/>
                <a:gd name="T9" fmla="*/ 0 h 312"/>
                <a:gd name="T10" fmla="*/ 278654 w 312"/>
                <a:gd name="T11" fmla="*/ 491538 h 312"/>
                <a:gd name="T12" fmla="*/ 270000 w 312"/>
                <a:gd name="T13" fmla="*/ 495000 h 312"/>
                <a:gd name="T14" fmla="*/ 261346 w 312"/>
                <a:gd name="T15" fmla="*/ 491538 h 312"/>
                <a:gd name="T16" fmla="*/ 180000 w 312"/>
                <a:gd name="T17" fmla="*/ 365192 h 312"/>
                <a:gd name="T18" fmla="*/ 360000 w 312"/>
                <a:gd name="T19" fmla="*/ 363462 h 312"/>
                <a:gd name="T20" fmla="*/ 278654 w 312"/>
                <a:gd name="T21" fmla="*/ 491538 h 312"/>
                <a:gd name="T22" fmla="*/ 169615 w 312"/>
                <a:gd name="T23" fmla="*/ 323654 h 312"/>
                <a:gd name="T24" fmla="*/ 164423 w 312"/>
                <a:gd name="T25" fmla="*/ 270000 h 312"/>
                <a:gd name="T26" fmla="*/ 169615 w 312"/>
                <a:gd name="T27" fmla="*/ 216346 h 312"/>
                <a:gd name="T28" fmla="*/ 271731 w 312"/>
                <a:gd name="T29" fmla="*/ 228462 h 312"/>
                <a:gd name="T30" fmla="*/ 370385 w 312"/>
                <a:gd name="T31" fmla="*/ 216346 h 312"/>
                <a:gd name="T32" fmla="*/ 375577 w 312"/>
                <a:gd name="T33" fmla="*/ 270000 h 312"/>
                <a:gd name="T34" fmla="*/ 370385 w 312"/>
                <a:gd name="T35" fmla="*/ 323654 h 312"/>
                <a:gd name="T36" fmla="*/ 169615 w 312"/>
                <a:gd name="T37" fmla="*/ 323654 h 312"/>
                <a:gd name="T38" fmla="*/ 261346 w 312"/>
                <a:gd name="T39" fmla="*/ 48462 h 312"/>
                <a:gd name="T40" fmla="*/ 270000 w 312"/>
                <a:gd name="T41" fmla="*/ 45000 h 312"/>
                <a:gd name="T42" fmla="*/ 278654 w 312"/>
                <a:gd name="T43" fmla="*/ 48462 h 312"/>
                <a:gd name="T44" fmla="*/ 360000 w 312"/>
                <a:gd name="T45" fmla="*/ 176538 h 312"/>
                <a:gd name="T46" fmla="*/ 180000 w 312"/>
                <a:gd name="T47" fmla="*/ 174808 h 312"/>
                <a:gd name="T48" fmla="*/ 261346 w 312"/>
                <a:gd name="T49" fmla="*/ 48462 h 312"/>
                <a:gd name="T50" fmla="*/ 410192 w 312"/>
                <a:gd name="T51" fmla="*/ 204231 h 312"/>
                <a:gd name="T52" fmla="*/ 477692 w 312"/>
                <a:gd name="T53" fmla="*/ 173077 h 312"/>
                <a:gd name="T54" fmla="*/ 498462 w 312"/>
                <a:gd name="T55" fmla="*/ 270000 h 312"/>
                <a:gd name="T56" fmla="*/ 477692 w 312"/>
                <a:gd name="T57" fmla="*/ 366923 h 312"/>
                <a:gd name="T58" fmla="*/ 410192 w 312"/>
                <a:gd name="T59" fmla="*/ 335769 h 312"/>
                <a:gd name="T60" fmla="*/ 417115 w 312"/>
                <a:gd name="T61" fmla="*/ 270000 h 312"/>
                <a:gd name="T62" fmla="*/ 410192 w 312"/>
                <a:gd name="T63" fmla="*/ 204231 h 312"/>
                <a:gd name="T64" fmla="*/ 455192 w 312"/>
                <a:gd name="T65" fmla="*/ 136731 h 312"/>
                <a:gd name="T66" fmla="*/ 399808 w 312"/>
                <a:gd name="T67" fmla="*/ 164423 h 312"/>
                <a:gd name="T68" fmla="*/ 339231 w 312"/>
                <a:gd name="T69" fmla="*/ 51923 h 312"/>
                <a:gd name="T70" fmla="*/ 455192 w 312"/>
                <a:gd name="T71" fmla="*/ 136731 h 312"/>
                <a:gd name="T72" fmla="*/ 200769 w 312"/>
                <a:gd name="T73" fmla="*/ 51923 h 312"/>
                <a:gd name="T74" fmla="*/ 140192 w 312"/>
                <a:gd name="T75" fmla="*/ 162692 h 312"/>
                <a:gd name="T76" fmla="*/ 84808 w 312"/>
                <a:gd name="T77" fmla="*/ 136731 h 312"/>
                <a:gd name="T78" fmla="*/ 200769 w 312"/>
                <a:gd name="T79" fmla="*/ 51923 h 312"/>
                <a:gd name="T80" fmla="*/ 64038 w 312"/>
                <a:gd name="T81" fmla="*/ 171346 h 312"/>
                <a:gd name="T82" fmla="*/ 129808 w 312"/>
                <a:gd name="T83" fmla="*/ 202500 h 312"/>
                <a:gd name="T84" fmla="*/ 122885 w 312"/>
                <a:gd name="T85" fmla="*/ 270000 h 312"/>
                <a:gd name="T86" fmla="*/ 129808 w 312"/>
                <a:gd name="T87" fmla="*/ 337500 h 312"/>
                <a:gd name="T88" fmla="*/ 64038 w 312"/>
                <a:gd name="T89" fmla="*/ 368654 h 312"/>
                <a:gd name="T90" fmla="*/ 41538 w 312"/>
                <a:gd name="T91" fmla="*/ 270000 h 312"/>
                <a:gd name="T92" fmla="*/ 64038 w 312"/>
                <a:gd name="T93" fmla="*/ 171346 h 312"/>
                <a:gd name="T94" fmla="*/ 84808 w 312"/>
                <a:gd name="T95" fmla="*/ 403269 h 312"/>
                <a:gd name="T96" fmla="*/ 140192 w 312"/>
                <a:gd name="T97" fmla="*/ 377308 h 312"/>
                <a:gd name="T98" fmla="*/ 200769 w 312"/>
                <a:gd name="T99" fmla="*/ 488077 h 312"/>
                <a:gd name="T100" fmla="*/ 84808 w 312"/>
                <a:gd name="T101" fmla="*/ 403269 h 312"/>
                <a:gd name="T102" fmla="*/ 339231 w 312"/>
                <a:gd name="T103" fmla="*/ 488077 h 312"/>
                <a:gd name="T104" fmla="*/ 399808 w 312"/>
                <a:gd name="T105" fmla="*/ 375577 h 312"/>
                <a:gd name="T106" fmla="*/ 455192 w 312"/>
                <a:gd name="T107" fmla="*/ 403269 h 312"/>
                <a:gd name="T108" fmla="*/ 339231 w 312"/>
                <a:gd name="T109" fmla="*/ 488077 h 31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12" h="312"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2"/>
                    <a:pt x="70" y="312"/>
                    <a:pt x="156" y="312"/>
                  </a:cubicBezTo>
                  <a:cubicBezTo>
                    <a:pt x="242" y="312"/>
                    <a:pt x="312" y="242"/>
                    <a:pt x="312" y="156"/>
                  </a:cubicBezTo>
                  <a:cubicBezTo>
                    <a:pt x="312" y="70"/>
                    <a:pt x="242" y="0"/>
                    <a:pt x="156" y="0"/>
                  </a:cubicBezTo>
                  <a:close/>
                  <a:moveTo>
                    <a:pt x="161" y="284"/>
                  </a:moveTo>
                  <a:cubicBezTo>
                    <a:pt x="159" y="285"/>
                    <a:pt x="157" y="286"/>
                    <a:pt x="156" y="286"/>
                  </a:cubicBezTo>
                  <a:cubicBezTo>
                    <a:pt x="155" y="286"/>
                    <a:pt x="153" y="285"/>
                    <a:pt x="151" y="284"/>
                  </a:cubicBezTo>
                  <a:cubicBezTo>
                    <a:pt x="129" y="264"/>
                    <a:pt x="113" y="239"/>
                    <a:pt x="104" y="211"/>
                  </a:cubicBezTo>
                  <a:cubicBezTo>
                    <a:pt x="138" y="202"/>
                    <a:pt x="174" y="202"/>
                    <a:pt x="208" y="210"/>
                  </a:cubicBezTo>
                  <a:cubicBezTo>
                    <a:pt x="199" y="238"/>
                    <a:pt x="183" y="264"/>
                    <a:pt x="161" y="284"/>
                  </a:cubicBezTo>
                  <a:close/>
                  <a:moveTo>
                    <a:pt x="98" y="187"/>
                  </a:moveTo>
                  <a:cubicBezTo>
                    <a:pt x="96" y="177"/>
                    <a:pt x="95" y="167"/>
                    <a:pt x="95" y="156"/>
                  </a:cubicBezTo>
                  <a:cubicBezTo>
                    <a:pt x="95" y="145"/>
                    <a:pt x="96" y="135"/>
                    <a:pt x="98" y="125"/>
                  </a:cubicBezTo>
                  <a:cubicBezTo>
                    <a:pt x="117" y="129"/>
                    <a:pt x="137" y="132"/>
                    <a:pt x="157" y="132"/>
                  </a:cubicBezTo>
                  <a:cubicBezTo>
                    <a:pt x="176" y="132"/>
                    <a:pt x="195" y="130"/>
                    <a:pt x="214" y="125"/>
                  </a:cubicBezTo>
                  <a:cubicBezTo>
                    <a:pt x="216" y="135"/>
                    <a:pt x="217" y="145"/>
                    <a:pt x="217" y="156"/>
                  </a:cubicBezTo>
                  <a:cubicBezTo>
                    <a:pt x="217" y="167"/>
                    <a:pt x="216" y="177"/>
                    <a:pt x="214" y="187"/>
                  </a:cubicBezTo>
                  <a:cubicBezTo>
                    <a:pt x="176" y="178"/>
                    <a:pt x="136" y="178"/>
                    <a:pt x="98" y="187"/>
                  </a:cubicBezTo>
                  <a:close/>
                  <a:moveTo>
                    <a:pt x="151" y="28"/>
                  </a:moveTo>
                  <a:cubicBezTo>
                    <a:pt x="153" y="27"/>
                    <a:pt x="155" y="26"/>
                    <a:pt x="156" y="26"/>
                  </a:cubicBezTo>
                  <a:cubicBezTo>
                    <a:pt x="157" y="26"/>
                    <a:pt x="159" y="27"/>
                    <a:pt x="161" y="28"/>
                  </a:cubicBezTo>
                  <a:cubicBezTo>
                    <a:pt x="183" y="48"/>
                    <a:pt x="199" y="74"/>
                    <a:pt x="208" y="102"/>
                  </a:cubicBezTo>
                  <a:cubicBezTo>
                    <a:pt x="174" y="110"/>
                    <a:pt x="138" y="110"/>
                    <a:pt x="104" y="101"/>
                  </a:cubicBezTo>
                  <a:cubicBezTo>
                    <a:pt x="113" y="73"/>
                    <a:pt x="129" y="48"/>
                    <a:pt x="151" y="28"/>
                  </a:cubicBezTo>
                  <a:close/>
                  <a:moveTo>
                    <a:pt x="237" y="118"/>
                  </a:moveTo>
                  <a:cubicBezTo>
                    <a:pt x="250" y="113"/>
                    <a:pt x="263" y="107"/>
                    <a:pt x="276" y="100"/>
                  </a:cubicBezTo>
                  <a:cubicBezTo>
                    <a:pt x="284" y="117"/>
                    <a:pt x="288" y="136"/>
                    <a:pt x="288" y="156"/>
                  </a:cubicBezTo>
                  <a:cubicBezTo>
                    <a:pt x="288" y="176"/>
                    <a:pt x="284" y="195"/>
                    <a:pt x="276" y="212"/>
                  </a:cubicBezTo>
                  <a:cubicBezTo>
                    <a:pt x="263" y="205"/>
                    <a:pt x="250" y="199"/>
                    <a:pt x="237" y="194"/>
                  </a:cubicBezTo>
                  <a:cubicBezTo>
                    <a:pt x="240" y="182"/>
                    <a:pt x="241" y="169"/>
                    <a:pt x="241" y="156"/>
                  </a:cubicBezTo>
                  <a:cubicBezTo>
                    <a:pt x="241" y="143"/>
                    <a:pt x="240" y="130"/>
                    <a:pt x="237" y="118"/>
                  </a:cubicBezTo>
                  <a:close/>
                  <a:moveTo>
                    <a:pt x="263" y="79"/>
                  </a:moveTo>
                  <a:cubicBezTo>
                    <a:pt x="253" y="85"/>
                    <a:pt x="242" y="90"/>
                    <a:pt x="231" y="95"/>
                  </a:cubicBezTo>
                  <a:cubicBezTo>
                    <a:pt x="224" y="71"/>
                    <a:pt x="212" y="49"/>
                    <a:pt x="196" y="30"/>
                  </a:cubicBezTo>
                  <a:cubicBezTo>
                    <a:pt x="223" y="39"/>
                    <a:pt x="247" y="56"/>
                    <a:pt x="263" y="79"/>
                  </a:cubicBezTo>
                  <a:close/>
                  <a:moveTo>
                    <a:pt x="116" y="30"/>
                  </a:moveTo>
                  <a:cubicBezTo>
                    <a:pt x="101" y="49"/>
                    <a:pt x="89" y="71"/>
                    <a:pt x="81" y="94"/>
                  </a:cubicBezTo>
                  <a:cubicBezTo>
                    <a:pt x="70" y="90"/>
                    <a:pt x="59" y="85"/>
                    <a:pt x="49" y="79"/>
                  </a:cubicBezTo>
                  <a:cubicBezTo>
                    <a:pt x="65" y="56"/>
                    <a:pt x="89" y="39"/>
                    <a:pt x="116" y="30"/>
                  </a:cubicBezTo>
                  <a:close/>
                  <a:moveTo>
                    <a:pt x="37" y="99"/>
                  </a:moveTo>
                  <a:cubicBezTo>
                    <a:pt x="49" y="107"/>
                    <a:pt x="62" y="113"/>
                    <a:pt x="75" y="117"/>
                  </a:cubicBezTo>
                  <a:cubicBezTo>
                    <a:pt x="72" y="130"/>
                    <a:pt x="71" y="143"/>
                    <a:pt x="71" y="156"/>
                  </a:cubicBezTo>
                  <a:cubicBezTo>
                    <a:pt x="71" y="169"/>
                    <a:pt x="72" y="182"/>
                    <a:pt x="75" y="195"/>
                  </a:cubicBezTo>
                  <a:cubicBezTo>
                    <a:pt x="62" y="199"/>
                    <a:pt x="49" y="205"/>
                    <a:pt x="37" y="213"/>
                  </a:cubicBezTo>
                  <a:cubicBezTo>
                    <a:pt x="29" y="195"/>
                    <a:pt x="24" y="176"/>
                    <a:pt x="24" y="156"/>
                  </a:cubicBezTo>
                  <a:cubicBezTo>
                    <a:pt x="24" y="136"/>
                    <a:pt x="29" y="117"/>
                    <a:pt x="37" y="99"/>
                  </a:cubicBezTo>
                  <a:close/>
                  <a:moveTo>
                    <a:pt x="49" y="233"/>
                  </a:moveTo>
                  <a:cubicBezTo>
                    <a:pt x="59" y="227"/>
                    <a:pt x="70" y="222"/>
                    <a:pt x="81" y="218"/>
                  </a:cubicBezTo>
                  <a:cubicBezTo>
                    <a:pt x="89" y="241"/>
                    <a:pt x="101" y="263"/>
                    <a:pt x="116" y="282"/>
                  </a:cubicBezTo>
                  <a:cubicBezTo>
                    <a:pt x="89" y="273"/>
                    <a:pt x="65" y="256"/>
                    <a:pt x="49" y="233"/>
                  </a:cubicBezTo>
                  <a:close/>
                  <a:moveTo>
                    <a:pt x="196" y="282"/>
                  </a:moveTo>
                  <a:cubicBezTo>
                    <a:pt x="212" y="263"/>
                    <a:pt x="224" y="241"/>
                    <a:pt x="231" y="217"/>
                  </a:cubicBezTo>
                  <a:cubicBezTo>
                    <a:pt x="242" y="222"/>
                    <a:pt x="253" y="227"/>
                    <a:pt x="263" y="233"/>
                  </a:cubicBezTo>
                  <a:cubicBezTo>
                    <a:pt x="247" y="256"/>
                    <a:pt x="223" y="273"/>
                    <a:pt x="196" y="2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1062038" y="3389313"/>
            <a:ext cx="2003425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百度、阿里、腾讯、华为、京东、滴滴、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58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、微软中国、新浪等一线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IT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名企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通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常门槛较高：全日制重本以上文凭。福利待遇优厚。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58875" y="2960688"/>
            <a:ext cx="1809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国内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IT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巨头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(BAT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）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46500" y="3389313"/>
            <a:ext cx="20034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中兴、海尔、神州数码、用友、金蝶等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43338" y="2960688"/>
            <a:ext cx="1809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上市公司</a:t>
            </a:r>
          </a:p>
        </p:txBody>
      </p:sp>
      <p:sp>
        <p:nvSpPr>
          <p:cNvPr id="44" name="矩形 43"/>
          <p:cNvSpPr/>
          <p:nvPr/>
        </p:nvSpPr>
        <p:spPr>
          <a:xfrm>
            <a:off x="6429375" y="3389313"/>
            <a:ext cx="2005013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中软、软通动力、文思海辉、</a:t>
            </a:r>
            <a:r>
              <a:rPr lang="zh-CN" altLang="en-US" sz="1400" dirty="0"/>
              <a:t>易思博、欧唯特、塔塔集团、英孚瑟斯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27800" y="2960688"/>
            <a:ext cx="18097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IT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外包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210675" y="2960688"/>
            <a:ext cx="181133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创业型公司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13837" y="3560069"/>
            <a:ext cx="2005013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/>
              <a:t>指处于创业阶段，高成长性与高风险性并存的创新开拓型企</a:t>
            </a:r>
            <a:r>
              <a:rPr lang="zh-CN" altLang="en-US" sz="1400" dirty="0" smtClean="0"/>
              <a:t>业，通常一个人或者几个人创办，然后获取风投和融资。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66675"/>
            <a:ext cx="2038349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Pages>0</Pages>
  <Words>3222</Words>
  <Characters>0</Characters>
  <Application>Microsoft Office PowerPoint</Application>
  <DocSecurity>0</DocSecurity>
  <PresentationFormat>自定义</PresentationFormat>
  <Lines>0</Lines>
  <Paragraphs>272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第一PPT，www.1ppt.com</vt:lpstr>
      <vt:lpstr>赢在.NET面试求职</vt:lpstr>
      <vt:lpstr>     自我介绍 </vt:lpstr>
      <vt:lpstr>.NET就业形式</vt:lpstr>
      <vt:lpstr> .NET当前形势</vt:lpstr>
      <vt:lpstr>PowerPoint 演示文稿</vt:lpstr>
      <vt:lpstr>就业机会</vt:lpstr>
      <vt:lpstr>如何找工作</vt:lpstr>
      <vt:lpstr>找工作的几种途经</vt:lpstr>
      <vt:lpstr> 公司类型</vt:lpstr>
      <vt:lpstr> 公司类型</vt:lpstr>
      <vt:lpstr>设计你的个人简历</vt:lpstr>
      <vt:lpstr> 如何写简历</vt:lpstr>
      <vt:lpstr> 认识自己</vt:lpstr>
      <vt:lpstr> 筛选企业</vt:lpstr>
      <vt:lpstr>轻松搞定笔试面试</vt:lpstr>
      <vt:lpstr>关于笔试面试</vt:lpstr>
      <vt:lpstr>不同级别、岗位要求</vt:lpstr>
      <vt:lpstr>笔试面试的过程及考点</vt:lpstr>
      <vt:lpstr>谈薪水待遇及注意事项</vt:lpstr>
      <vt:lpstr>     拿到Offer </vt:lpstr>
      <vt:lpstr>感 谢 观 看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邹琼俊</cp:lastModifiedBy>
  <cp:revision>164</cp:revision>
  <dcterms:created xsi:type="dcterms:W3CDTF">2014-12-20T13:05:45Z</dcterms:created>
  <dcterms:modified xsi:type="dcterms:W3CDTF">2017-03-05T04:46:35Z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