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创建手表功能框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7475" y="-9525"/>
            <a:ext cx="6867525" cy="6867525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3298825" y="2318385"/>
            <a:ext cx="1119505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LVGL</a:t>
            </a:r>
            <a:r>
              <a:rPr lang="zh-CN" altLang="en-US" sz="1600">
                <a:solidFill>
                  <a:schemeClr val="bg1">
                    <a:lumMod val="95000"/>
                  </a:schemeClr>
                </a:solidFill>
              </a:rPr>
              <a:t>前端</a:t>
            </a:r>
            <a:endParaRPr lang="zh-CN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053080" y="3859530"/>
            <a:ext cx="1119505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F</a:t>
            </a:r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reeRTOS</a:t>
            </a:r>
            <a:endParaRPr 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120390" y="4479925"/>
            <a:ext cx="883920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SPL06</a:t>
            </a:r>
            <a:endParaRPr 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120390" y="5067935"/>
            <a:ext cx="883920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bg1">
                    <a:lumMod val="95000"/>
                  </a:schemeClr>
                </a:solidFill>
              </a:rPr>
              <a:t>AHT21</a:t>
            </a:r>
            <a:endParaRPr lang="en-US" altLang="zh-CN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804785" y="2318385"/>
            <a:ext cx="1086485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bg1">
                    <a:lumMod val="95000"/>
                  </a:schemeClr>
                </a:solidFill>
              </a:rPr>
              <a:t>电池电压采集</a:t>
            </a:r>
            <a:endParaRPr lang="zh-CN" altLang="en-US" sz="1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085455" y="3859530"/>
            <a:ext cx="995680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olidFill>
                  <a:schemeClr val="bg1">
                    <a:lumMod val="95000"/>
                  </a:schemeClr>
                </a:solidFill>
              </a:rPr>
              <a:t>LSM303</a:t>
            </a:r>
            <a:endParaRPr 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7815580" y="4819650"/>
            <a:ext cx="1265555" cy="3505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bg1">
                    <a:lumMod val="95000"/>
                  </a:schemeClr>
                </a:solidFill>
              </a:rPr>
              <a:t>低功耗</a:t>
            </a:r>
            <a:r>
              <a:rPr lang="zh-CN" altLang="en-US" sz="1600">
                <a:solidFill>
                  <a:schemeClr val="bg1">
                    <a:lumMod val="95000"/>
                  </a:schemeClr>
                </a:solidFill>
              </a:rPr>
              <a:t>管理</a:t>
            </a:r>
            <a:endParaRPr lang="zh-CN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滕孟辰</dc:creator>
  <cp:lastModifiedBy>TMC</cp:lastModifiedBy>
  <cp:revision>7</cp:revision>
  <dcterms:created xsi:type="dcterms:W3CDTF">2023-08-09T12:44:00Z</dcterms:created>
  <dcterms:modified xsi:type="dcterms:W3CDTF">2025-06-03T12:17:31Z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