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1" r:id="rId12"/>
    <p:sldId id="25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-96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A140-7F04-4219-A5A6-72746EAC18BC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31A5-E9D6-4D4B-8390-1F772ED53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158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A140-7F04-4219-A5A6-72746EAC18BC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31A5-E9D6-4D4B-8390-1F772ED53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282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A140-7F04-4219-A5A6-72746EAC18BC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31A5-E9D6-4D4B-8390-1F772ED53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368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A140-7F04-4219-A5A6-72746EAC18BC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31A5-E9D6-4D4B-8390-1F772ED53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482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A140-7F04-4219-A5A6-72746EAC18BC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31A5-E9D6-4D4B-8390-1F772ED53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652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A140-7F04-4219-A5A6-72746EAC18BC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31A5-E9D6-4D4B-8390-1F772ED53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475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A140-7F04-4219-A5A6-72746EAC18BC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31A5-E9D6-4D4B-8390-1F772ED53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742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A140-7F04-4219-A5A6-72746EAC18BC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31A5-E9D6-4D4B-8390-1F772ED53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826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A140-7F04-4219-A5A6-72746EAC18BC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31A5-E9D6-4D4B-8390-1F772ED53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178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A140-7F04-4219-A5A6-72746EAC18BC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31A5-E9D6-4D4B-8390-1F772ED53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829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A140-7F04-4219-A5A6-72746EAC18BC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31A5-E9D6-4D4B-8390-1F772ED53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002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A140-7F04-4219-A5A6-72746EAC18BC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C31A5-E9D6-4D4B-8390-1F772ED53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991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a-GE" b="1" dirty="0"/>
              <a:t>როგორ დავწეროთ რეფერატი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353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659" y="731520"/>
            <a:ext cx="10515600" cy="1800665"/>
          </a:xfrm>
        </p:spPr>
        <p:txBody>
          <a:bodyPr>
            <a:normAutofit/>
          </a:bodyPr>
          <a:lstStyle/>
          <a:p>
            <a:pPr lvl="0"/>
            <a:r>
              <a:rPr lang="ka-GE" b="1" dirty="0" smtClean="0"/>
              <a:t>დასკვნა</a:t>
            </a:r>
            <a:endParaRPr lang="ka-GE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789" y="3221502"/>
            <a:ext cx="11344421" cy="23071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a-GE" sz="4000" dirty="0" smtClean="0"/>
              <a:t>მოკლედ აღწერეთ რის შესახებ იყო საუბარი;</a:t>
            </a:r>
          </a:p>
          <a:p>
            <a:pPr marL="0" indent="0">
              <a:buNone/>
            </a:pPr>
            <a:r>
              <a:rPr lang="ka-GE" sz="4000" dirty="0" smtClean="0"/>
              <a:t>რა გაანალიზეთ?</a:t>
            </a:r>
          </a:p>
          <a:p>
            <a:pPr marL="0" indent="0">
              <a:buNone/>
            </a:pPr>
            <a:r>
              <a:rPr lang="ka-GE" sz="4000" dirty="0" smtClean="0"/>
              <a:t>რა დასკვნა მიიღეთ ანალიზის საფუძველზე?</a:t>
            </a:r>
          </a:p>
          <a:p>
            <a:pPr marL="0" indent="0">
              <a:buNone/>
            </a:pPr>
            <a:r>
              <a:rPr lang="ka-GE" sz="4000" dirty="0" smtClean="0"/>
              <a:t>რას შედეგს ელით თქვენი ჩანაფიქრის რეალიზაციით?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08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b="1" dirty="0" smtClean="0"/>
              <a:t>შესასვალი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 smtClean="0"/>
              <a:t>აღწერეთ რას შეეხება რეფერატი;</a:t>
            </a:r>
          </a:p>
          <a:p>
            <a:r>
              <a:rPr lang="ka-GE" dirty="0" smtClean="0"/>
              <a:t>რა საკითხებს განიხილავთ;</a:t>
            </a:r>
          </a:p>
          <a:p>
            <a:r>
              <a:rPr lang="ka-GE" dirty="0" smtClean="0"/>
              <a:t>რა ნაწილებისაგან შედგება და რაა მოცემული ყოველ ნაწილში (მოკლედ).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13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65866"/>
          </a:xfrm>
        </p:spPr>
        <p:txBody>
          <a:bodyPr>
            <a:normAutofit/>
          </a:bodyPr>
          <a:lstStyle/>
          <a:p>
            <a:pPr algn="ctr"/>
            <a:r>
              <a:rPr lang="ka-GE" b="1" dirty="0" smtClean="0"/>
              <a:t>რეზიუმე</a:t>
            </a:r>
            <a:br>
              <a:rPr lang="ka-GE" b="1" dirty="0" smtClean="0"/>
            </a:br>
            <a:r>
              <a:rPr lang="ka-GE" b="1" dirty="0" smtClean="0"/>
              <a:t> </a:t>
            </a:r>
            <a:r>
              <a:rPr lang="ka-GE" b="1" dirty="0"/>
              <a:t>(Abstract)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9828" y="2457718"/>
            <a:ext cx="116902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sz="32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ჩამოაყალიბეთ კონტექსტი, პრობლემის მოტივაცია, მოკლედ აღწერეთ გადაწყვეტა და წარმოადგინეთ რეფერატში წარმოდგენილი საკითხების შესახებ თქვენს მიერ მოძიებული ნაშრომების თქვენი  ანალიზის შედეგი - რა სფეროზეა საუბარი, რა პრობლემები არსებობს, </a:t>
            </a:r>
            <a:r>
              <a:rPr lang="ka-GE" sz="3200" dirty="0" smtClean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რამდენად </a:t>
            </a:r>
            <a:r>
              <a:rPr lang="ka-GE" sz="32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აქტუალურია რასაც თქვენ იხილავთ, არსებობს თუ არა უკვე ამ </a:t>
            </a:r>
            <a:r>
              <a:rPr lang="ka-GE" sz="3200" dirty="0" smtClean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საკითხების </a:t>
            </a:r>
            <a:r>
              <a:rPr lang="ka-GE" sz="32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გადაჭრა.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23992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48081"/>
          </a:xfrm>
        </p:spPr>
        <p:txBody>
          <a:bodyPr>
            <a:normAutofit/>
          </a:bodyPr>
          <a:lstStyle/>
          <a:p>
            <a:pPr algn="ctr"/>
            <a:r>
              <a:rPr lang="ka-GE" b="1" dirty="0" smtClean="0"/>
              <a:t>ლიტერატურა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9828" y="2457718"/>
            <a:ext cx="116902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a-GE" sz="3200" dirty="0" smtClean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შეინახეთ ყველა იმ წყაროს დასახელება, რომელსაც გამოიყენებთ რეფერატისათვის;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a-GE" sz="3200" dirty="0" smtClean="0"/>
              <a:t>შექმენით ციტირებისთვის წყაროს ბაზა შესაბამისი ინსტრუმენტის დახმარებით.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453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b="1" dirty="0"/>
              <a:t>რეფერატის სტრუქტურა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145"/>
            <a:ext cx="10515600" cy="5107818"/>
          </a:xfrm>
        </p:spPr>
        <p:txBody>
          <a:bodyPr>
            <a:normAutofit/>
          </a:bodyPr>
          <a:lstStyle/>
          <a:p>
            <a:pPr lvl="0"/>
            <a:r>
              <a:rPr lang="ka-GE" b="1" i="1" dirty="0" smtClean="0"/>
              <a:t>სათაური</a:t>
            </a:r>
          </a:p>
          <a:p>
            <a:pPr lvl="0"/>
            <a:r>
              <a:rPr lang="ka-GE" b="1" i="1" dirty="0" smtClean="0"/>
              <a:t>რეზიუმე</a:t>
            </a:r>
          </a:p>
          <a:p>
            <a:pPr lvl="0"/>
            <a:r>
              <a:rPr lang="ka-GE" b="1" dirty="0" smtClean="0"/>
              <a:t>შესასვალი</a:t>
            </a:r>
            <a:endParaRPr lang="en-US" dirty="0"/>
          </a:p>
          <a:p>
            <a:pPr lvl="0"/>
            <a:r>
              <a:rPr lang="ka-GE" b="1" dirty="0"/>
              <a:t>არსებული </a:t>
            </a:r>
            <a:r>
              <a:rPr lang="ka-GE" b="1" dirty="0" smtClean="0"/>
              <a:t>მდგომარეობა</a:t>
            </a:r>
            <a:endParaRPr lang="en-US" dirty="0"/>
          </a:p>
          <a:p>
            <a:pPr lvl="0"/>
            <a:r>
              <a:rPr lang="ka-GE" b="1" dirty="0"/>
              <a:t>პრობლემაზე მუშაობის </a:t>
            </a:r>
            <a:r>
              <a:rPr lang="ka-GE" b="1" dirty="0" smtClean="0"/>
              <a:t>მოტივაცია</a:t>
            </a:r>
            <a:endParaRPr lang="en-US" dirty="0"/>
          </a:p>
          <a:p>
            <a:pPr lvl="0"/>
            <a:r>
              <a:rPr lang="ka-GE" b="1" dirty="0"/>
              <a:t>პრობლემის არსებული გადაჭრის </a:t>
            </a:r>
            <a:r>
              <a:rPr lang="ka-GE" b="1" dirty="0" smtClean="0"/>
              <a:t>გზები </a:t>
            </a:r>
          </a:p>
          <a:p>
            <a:pPr lvl="0"/>
            <a:r>
              <a:rPr lang="en-US" b="1" dirty="0" err="1" smtClean="0"/>
              <a:t>დასაბუთება</a:t>
            </a:r>
            <a:r>
              <a:rPr lang="en-US" b="1" dirty="0" smtClean="0"/>
              <a:t> </a:t>
            </a:r>
            <a:r>
              <a:rPr lang="ka-GE" b="1" dirty="0"/>
              <a:t>- </a:t>
            </a:r>
            <a:r>
              <a:rPr lang="ka-GE" b="1" dirty="0" smtClean="0"/>
              <a:t>მსჯელობა</a:t>
            </a:r>
            <a:r>
              <a:rPr lang="ka-GE" dirty="0" smtClean="0"/>
              <a:t> </a:t>
            </a:r>
            <a:endParaRPr lang="en-US" dirty="0"/>
          </a:p>
          <a:p>
            <a:pPr lvl="0"/>
            <a:r>
              <a:rPr lang="en-US" b="1" dirty="0" err="1"/>
              <a:t>მომავლის</a:t>
            </a:r>
            <a:r>
              <a:rPr lang="en-US" b="1" dirty="0"/>
              <a:t> </a:t>
            </a:r>
            <a:r>
              <a:rPr lang="en-US" b="1" dirty="0" err="1"/>
              <a:t>სამუშაო</a:t>
            </a:r>
            <a:r>
              <a:rPr lang="en-US" b="1" dirty="0"/>
              <a:t> </a:t>
            </a:r>
            <a:endParaRPr lang="ka-GE" b="1" dirty="0" smtClean="0"/>
          </a:p>
          <a:p>
            <a:pPr lvl="0"/>
            <a:r>
              <a:rPr lang="ka-GE" b="1" dirty="0" smtClean="0"/>
              <a:t>დასკვნა</a:t>
            </a:r>
          </a:p>
          <a:p>
            <a:pPr lvl="0"/>
            <a:r>
              <a:rPr lang="ka-GE" dirty="0" smtClean="0"/>
              <a:t>  </a:t>
            </a:r>
            <a:r>
              <a:rPr lang="ka-GE" i="1" dirty="0" smtClean="0"/>
              <a:t>ლიტერატურა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928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5349"/>
          </a:xfrm>
        </p:spPr>
        <p:txBody>
          <a:bodyPr>
            <a:normAutofit/>
          </a:bodyPr>
          <a:lstStyle/>
          <a:p>
            <a:pPr algn="ctr"/>
            <a:r>
              <a:rPr lang="ka-GE" sz="6000" b="1" i="1" dirty="0" smtClean="0"/>
              <a:t>სათაური</a:t>
            </a:r>
            <a:r>
              <a:rPr lang="ka-GE" b="1" i="1" dirty="0" smtClean="0"/>
              <a:t/>
            </a:r>
            <a:br>
              <a:rPr lang="ka-GE" b="1" i="1" dirty="0" smtClean="0"/>
            </a:br>
            <a:r>
              <a:rPr lang="ka-GE" b="1" i="1" dirty="0"/>
              <a:t/>
            </a:r>
            <a:br>
              <a:rPr lang="ka-GE" b="1" i="1" dirty="0"/>
            </a:br>
            <a:r>
              <a:rPr lang="ka-GE" dirty="0"/>
              <a:t>მოკლე და ზუსტი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9988" y="4670474"/>
            <a:ext cx="7104184" cy="123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59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განსაზღვრეთ კონკრეტულად რას აკეთებთ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 smtClean="0"/>
              <a:t>განსაზღვრეთ საგნობრივი არე რისთვისაც კეთდება ეს სამუშაო (პრაქტიკული არ - მეცნიერება, განათლება, ბიზნესი, გართობა და ა.შ.);</a:t>
            </a:r>
          </a:p>
          <a:p>
            <a:r>
              <a:rPr lang="ka-GE" dirty="0" smtClean="0"/>
              <a:t>განსაზღვრეთ რა კონკრეტულ ამოცანას გადაჭრით თქვენს მიერ განსაზღვრული არიდან;</a:t>
            </a:r>
          </a:p>
          <a:p>
            <a:r>
              <a:rPr lang="ka-GE" dirty="0" smtClean="0"/>
              <a:t>განსაზღვრეთ რა ინსტრუმენტის (ალგორითმული, პროგრამული, ტექნიკური) გამოყენებას აპირებთ ამოცანის გადასაჭრელად.</a:t>
            </a:r>
          </a:p>
          <a:p>
            <a:endParaRPr lang="ka-G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45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a-GE" b="1" dirty="0"/>
              <a:t>არსებული </a:t>
            </a:r>
            <a:r>
              <a:rPr lang="ka-GE" b="1" dirty="0" smtClean="0"/>
              <a:t>მდგომარეობა</a:t>
            </a:r>
            <a:br>
              <a:rPr lang="ka-GE" b="1" dirty="0" smtClean="0"/>
            </a:br>
            <a:r>
              <a:rPr lang="ka-GE" b="1" dirty="0"/>
              <a:t/>
            </a:r>
            <a:br>
              <a:rPr lang="ka-GE" b="1" dirty="0"/>
            </a:br>
            <a:r>
              <a:rPr lang="ka-GE" sz="3600" dirty="0" smtClean="0"/>
              <a:t>მოიძეთ შესაბამისი წყაროები და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2433711"/>
            <a:ext cx="11437034" cy="2940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a-GE" sz="4000" dirty="0" smtClean="0"/>
              <a:t>აღწერეთ თქვენს მიერ განსაზღვრულ საგნობრივ არეში რა ტიპის პრობლემები</a:t>
            </a:r>
            <a:r>
              <a:rPr lang="en-US" sz="4000" dirty="0" smtClean="0"/>
              <a:t> </a:t>
            </a:r>
            <a:r>
              <a:rPr lang="ka-GE" sz="4000" dirty="0" smtClean="0"/>
              <a:t>და გადაწყვეტილებებია (</a:t>
            </a:r>
            <a:r>
              <a:rPr lang="en-US" sz="4000" dirty="0" smtClean="0"/>
              <a:t>IT</a:t>
            </a:r>
            <a:r>
              <a:rPr lang="ka-GE" sz="4000" dirty="0" smtClean="0"/>
              <a:t> სფეროსთან დაკავშირებული)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49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a-GE" b="1" dirty="0" smtClean="0"/>
              <a:t>პრობლემაზე მუშაობის მოტივაცია</a:t>
            </a:r>
            <a:br>
              <a:rPr lang="ka-GE" b="1" dirty="0" smtClean="0"/>
            </a:br>
            <a:r>
              <a:rPr lang="ka-GE" b="1" dirty="0" smtClean="0"/>
              <a:t/>
            </a:r>
            <a:br>
              <a:rPr lang="ka-GE" b="1" dirty="0" smtClean="0"/>
            </a:br>
            <a:r>
              <a:rPr lang="ka-GE" sz="3600" dirty="0" smtClean="0"/>
              <a:t>მოიძეთ შესაბამისი წყაროები და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1336"/>
            <a:ext cx="10515600" cy="2743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a-GE" sz="4000" dirty="0" smtClean="0"/>
              <a:t>აღწერეთ თქვენს მიერ განსაზღვრული კონკრეტული (ან მსგავსი) ამოცანის არსებული გადაწყვეტილებები.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326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a-GE" b="1" dirty="0" smtClean="0"/>
              <a:t>პრობლემაზე მუშაობის მოტივაცია</a:t>
            </a:r>
            <a:br>
              <a:rPr lang="ka-GE" b="1" dirty="0" smtClean="0"/>
            </a:br>
            <a:r>
              <a:rPr lang="ka-GE" b="1" dirty="0" smtClean="0"/>
              <a:t/>
            </a:r>
            <a:br>
              <a:rPr lang="ka-GE" b="1" dirty="0" smtClean="0"/>
            </a:br>
            <a:r>
              <a:rPr lang="ka-GE" sz="3600" dirty="0" smtClean="0"/>
              <a:t>მოიძეთ შესაბამისი წყაროები და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58" y="2630658"/>
            <a:ext cx="11344421" cy="2363374"/>
          </a:xfrm>
        </p:spPr>
        <p:txBody>
          <a:bodyPr>
            <a:normAutofit/>
          </a:bodyPr>
          <a:lstStyle/>
          <a:p>
            <a:r>
              <a:rPr lang="ka-GE" sz="4000" dirty="0" smtClean="0"/>
              <a:t>აღწერეთ ინსტრუმენტები (ალგორითმული, პროგრამული, ტექნიკური) რომლებიც გამოიყენება ამ ამოცანების გადასაჭრელად.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924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5083"/>
            <a:ext cx="10515600" cy="3348111"/>
          </a:xfrm>
        </p:spPr>
        <p:txBody>
          <a:bodyPr>
            <a:normAutofit/>
          </a:bodyPr>
          <a:lstStyle/>
          <a:p>
            <a:pPr lvl="0"/>
            <a:r>
              <a:rPr lang="en-US" b="1" dirty="0" err="1"/>
              <a:t>დასაბუთება</a:t>
            </a:r>
            <a:r>
              <a:rPr lang="en-US" b="1" dirty="0"/>
              <a:t> </a:t>
            </a:r>
            <a:r>
              <a:rPr lang="ka-GE" b="1" dirty="0"/>
              <a:t>- </a:t>
            </a:r>
            <a:r>
              <a:rPr lang="ka-GE" b="1" dirty="0" smtClean="0"/>
              <a:t>მსჯელობა</a:t>
            </a:r>
            <a:br>
              <a:rPr lang="ka-GE" b="1" dirty="0" smtClean="0"/>
            </a:br>
            <a:r>
              <a:rPr lang="ka-GE" b="1" dirty="0" smtClean="0"/>
              <a:t/>
            </a:r>
            <a:br>
              <a:rPr lang="ka-GE" b="1" dirty="0" smtClean="0"/>
            </a:br>
            <a:r>
              <a:rPr lang="ka-GE" sz="3200" b="1" dirty="0" smtClean="0"/>
              <a:t>არსებული მდგომარეობის, პრობლემაზე მუშაობის მოტივაციის და პრობლემის არსებული გადაჭრის გზების აღწერათა საფუძველზე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789" y="3221502"/>
            <a:ext cx="11344421" cy="34465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a-GE" sz="4000" dirty="0" smtClean="0"/>
              <a:t>აღწერეთ კონკრეტულად რის </a:t>
            </a:r>
            <a:r>
              <a:rPr lang="ka-GE" sz="4000" dirty="0"/>
              <a:t>გაკეთებას </a:t>
            </a:r>
            <a:r>
              <a:rPr lang="ka-GE" sz="4000" dirty="0" smtClean="0"/>
              <a:t>გეგმავთ: </a:t>
            </a:r>
          </a:p>
          <a:p>
            <a:pPr marL="742950" indent="-742950">
              <a:buAutoNum type="arabicPeriod"/>
            </a:pPr>
            <a:r>
              <a:rPr lang="ka-GE" sz="4000" dirty="0" smtClean="0"/>
              <a:t>აპირებთ გაიმეოროთ სხვის მიერ შესრულებული სამუშაო? </a:t>
            </a:r>
          </a:p>
          <a:p>
            <a:pPr marL="742950" indent="-742950">
              <a:buAutoNum type="arabicPeriod"/>
            </a:pPr>
            <a:r>
              <a:rPr lang="ka-GE" sz="4000" dirty="0" smtClean="0"/>
              <a:t>აპირებთ შეიტანოთ ცვლილება? </a:t>
            </a:r>
          </a:p>
          <a:p>
            <a:pPr marL="742950" indent="-742950">
              <a:buAutoNum type="arabicPeriod"/>
            </a:pPr>
            <a:r>
              <a:rPr lang="ka-GE" sz="4000" dirty="0" smtClean="0"/>
              <a:t>მიზეზი? </a:t>
            </a:r>
          </a:p>
          <a:p>
            <a:pPr marL="742950" indent="-742950">
              <a:buAutoNum type="arabicPeriod"/>
            </a:pPr>
            <a:r>
              <a:rPr lang="ka-GE" sz="4000" dirty="0" smtClean="0"/>
              <a:t>რით იქნება თქვენი გადაწყვეტა უკეთესი?</a:t>
            </a:r>
            <a:br>
              <a:rPr lang="ka-GE" sz="4000" dirty="0" smtClean="0"/>
            </a:br>
            <a:endParaRPr lang="ka-GE" sz="4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74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659" y="731520"/>
            <a:ext cx="10515600" cy="1800665"/>
          </a:xfrm>
        </p:spPr>
        <p:txBody>
          <a:bodyPr>
            <a:normAutofit/>
          </a:bodyPr>
          <a:lstStyle/>
          <a:p>
            <a:pPr lvl="0"/>
            <a:r>
              <a:rPr lang="en-US" b="1" dirty="0" err="1"/>
              <a:t>მომავლის</a:t>
            </a:r>
            <a:r>
              <a:rPr lang="en-US" b="1" dirty="0"/>
              <a:t> </a:t>
            </a:r>
            <a:r>
              <a:rPr lang="en-US" b="1" dirty="0" err="1"/>
              <a:t>სამუშაო</a:t>
            </a:r>
            <a:r>
              <a:rPr lang="en-US" b="1" dirty="0"/>
              <a:t> </a:t>
            </a:r>
            <a:endParaRPr lang="ka-GE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789" y="3221502"/>
            <a:ext cx="11344421" cy="2307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a-GE" sz="4000" dirty="0"/>
              <a:t>ჩამოაყალიბეთ იდეა თქვენი შემდგომი გეგმების შესახებ ნაშრომში წარმოდგენილი პრობლემის მიმართებაში.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56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279</Words>
  <Application>Microsoft Office PowerPoint</Application>
  <PresentationFormat>Custom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როგორ დავწეროთ რეფერატი </vt:lpstr>
      <vt:lpstr>რეფერატის სტრუქტურა  </vt:lpstr>
      <vt:lpstr>სათაური  მოკლე და ზუსტი</vt:lpstr>
      <vt:lpstr>განსაზღვრეთ კონკრეტულად რას აკეთებთ</vt:lpstr>
      <vt:lpstr>არსებული მდგომარეობა  მოიძეთ შესაბამისი წყაროები და</vt:lpstr>
      <vt:lpstr>პრობლემაზე მუშაობის მოტივაცია  მოიძეთ შესაბამისი წყაროები და</vt:lpstr>
      <vt:lpstr>პრობლემაზე მუშაობის მოტივაცია  მოიძეთ შესაბამისი წყაროები და</vt:lpstr>
      <vt:lpstr>დასაბუთება - მსჯელობა  არსებული მდგომარეობის, პრობლემაზე მუშაობის მოტივაციის და პრობლემის არსებული გადაჭრის გზების აღწერათა საფუძველზე </vt:lpstr>
      <vt:lpstr>მომავლის სამუშაო </vt:lpstr>
      <vt:lpstr>დასკვნა</vt:lpstr>
      <vt:lpstr>შესასვალი</vt:lpstr>
      <vt:lpstr>რეზიუმე  (Abstract) </vt:lpstr>
      <vt:lpstr>ლიტერატურა 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როგორ დავწეროთ რეფერატი</dc:title>
  <dc:creator>Hewlett-Packard Company</dc:creator>
  <cp:lastModifiedBy>Student</cp:lastModifiedBy>
  <cp:revision>10</cp:revision>
  <dcterms:created xsi:type="dcterms:W3CDTF">2017-12-06T11:06:03Z</dcterms:created>
  <dcterms:modified xsi:type="dcterms:W3CDTF">2017-12-06T14:50:23Z</dcterms:modified>
</cp:coreProperties>
</file>