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40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2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0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4B0D60-48DB-4C5D-A45D-6E23E115878B}" type="datetimeFigureOut">
              <a:rPr lang="en-US" smtClean="0"/>
              <a:t>09-Jul-18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6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3D15-19E3-4CC9-9F38-BCE2F984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62" y="905434"/>
            <a:ext cx="8825658" cy="3329581"/>
          </a:xfrm>
        </p:spPr>
        <p:txBody>
          <a:bodyPr>
            <a:normAutofit/>
          </a:bodyPr>
          <a:lstStyle/>
          <a:p>
            <a:r>
              <a:rPr lang="ka-GE" sz="5400" b="1" dirty="0"/>
              <a:t>პროგრამული სისტემები სპორტის მენეჯმენტში ძიუდოს მაგალითზე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5ED33-22CC-4DA6-AAEA-76A6C87D0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342" y="5409389"/>
            <a:ext cx="8825658" cy="1403787"/>
          </a:xfrm>
        </p:spPr>
        <p:txBody>
          <a:bodyPr/>
          <a:lstStyle/>
          <a:p>
            <a:pPr algn="r"/>
            <a:r>
              <a:rPr lang="ka-GE" dirty="0">
                <a:solidFill>
                  <a:schemeClr val="tx1"/>
                </a:solidFill>
              </a:rPr>
              <a:t>ხელმძღვანელი: 	</a:t>
            </a:r>
            <a:r>
              <a:rPr lang="ka-GE" dirty="0" err="1">
                <a:solidFill>
                  <a:schemeClr val="tx1"/>
                </a:solidFill>
              </a:rPr>
              <a:t>ფიზ.მათ.მეცნ.დოქტ</a:t>
            </a:r>
            <a:r>
              <a:rPr lang="ka-GE" dirty="0">
                <a:solidFill>
                  <a:schemeClr val="tx1"/>
                </a:solidFill>
              </a:rPr>
              <a:t>. დავით ხაჩიძე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4" name="Picture 3" descr="C:\Users\gmetskhvarishvili\Desktop\tsu-logo.png">
            <a:extLst>
              <a:ext uri="{FF2B5EF4-FFF2-40B4-BE49-F238E27FC236}">
                <a16:creationId xmlns:a16="http://schemas.microsoft.com/office/drawing/2014/main" id="{4571A020-AF48-454C-8568-4A4A127526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51" y="1695053"/>
            <a:ext cx="2917566" cy="2885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B9FEF-5870-4506-B246-BF0B4BE9CBAB}"/>
              </a:ext>
            </a:extLst>
          </p:cNvPr>
          <p:cNvSpPr/>
          <p:nvPr/>
        </p:nvSpPr>
        <p:spPr>
          <a:xfrm>
            <a:off x="1306828" y="191523"/>
            <a:ext cx="8594689" cy="6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ka-GE" dirty="0">
                <a:ea typeface="Calibri" panose="020F0502020204030204" pitchFamily="34" charset="0"/>
                <a:cs typeface="Times New Roman" panose="02020603050405020304" pitchFamily="18" charset="0"/>
              </a:rPr>
              <a:t>ივანე ჯავახიშვილის სახელობის თბილისის სახელმწიფო უნივერსიტეტი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ka-GE" dirty="0">
                <a:ea typeface="Calibri" panose="020F0502020204030204" pitchFamily="34" charset="0"/>
                <a:cs typeface="Times New Roman" panose="02020603050405020304" pitchFamily="18" charset="0"/>
              </a:rPr>
              <a:t>ზუსტ და საბუნებისმეტყველო მეცნიერებათა ფაკულტეტი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09ED-E346-4337-89F9-AA7DA27D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ჯგუფის წევრები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310-AAB6-4F06-A9CB-6FE31468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a-GE" dirty="0"/>
              <a:t>კვეკვესკირი თენგიზ</a:t>
            </a:r>
            <a:endParaRPr lang="en-US" dirty="0"/>
          </a:p>
          <a:p>
            <a:r>
              <a:rPr lang="ka-GE" dirty="0"/>
              <a:t>მაქანდარაშვილი გია</a:t>
            </a:r>
            <a:endParaRPr lang="en-US" dirty="0"/>
          </a:p>
          <a:p>
            <a:r>
              <a:rPr lang="ka-GE" dirty="0"/>
              <a:t>მირზაშვილი გიორგი</a:t>
            </a:r>
            <a:endParaRPr lang="en-US" dirty="0"/>
          </a:p>
          <a:p>
            <a:r>
              <a:rPr lang="en-US" dirty="0" err="1"/>
              <a:t>კლოიანი</a:t>
            </a:r>
            <a:r>
              <a:rPr lang="en-US" dirty="0"/>
              <a:t> </a:t>
            </a:r>
            <a:r>
              <a:rPr lang="en-US" dirty="0" err="1"/>
              <a:t>მანველ</a:t>
            </a:r>
            <a:endParaRPr lang="en-US" dirty="0"/>
          </a:p>
          <a:p>
            <a:r>
              <a:rPr lang="en-US" dirty="0" err="1"/>
              <a:t>კორახაშვილი</a:t>
            </a:r>
            <a:r>
              <a:rPr lang="en-US" dirty="0"/>
              <a:t> </a:t>
            </a:r>
            <a:r>
              <a:rPr lang="en-US" dirty="0" err="1"/>
              <a:t>ლუკა</a:t>
            </a:r>
            <a:endParaRPr lang="en-US" dirty="0"/>
          </a:p>
          <a:p>
            <a:r>
              <a:rPr lang="en-US" dirty="0" err="1"/>
              <a:t>ლაცაბიძე</a:t>
            </a:r>
            <a:r>
              <a:rPr lang="en-US" dirty="0"/>
              <a:t> </a:t>
            </a:r>
            <a:r>
              <a:rPr lang="en-US" dirty="0" err="1"/>
              <a:t>გიორგი</a:t>
            </a:r>
            <a:endParaRPr lang="en-US" dirty="0"/>
          </a:p>
          <a:p>
            <a:r>
              <a:rPr lang="en-US" dirty="0" err="1"/>
              <a:t>საბაშვილი</a:t>
            </a:r>
            <a:r>
              <a:rPr lang="en-US" dirty="0"/>
              <a:t> </a:t>
            </a:r>
            <a:r>
              <a:rPr lang="en-US" dirty="0" err="1"/>
              <a:t>ირაკლი</a:t>
            </a:r>
            <a:endParaRPr lang="en-US" dirty="0"/>
          </a:p>
          <a:p>
            <a:r>
              <a:rPr lang="en-US" dirty="0" err="1"/>
              <a:t>ურიდია</a:t>
            </a:r>
            <a:r>
              <a:rPr lang="en-US" dirty="0"/>
              <a:t> </a:t>
            </a:r>
            <a:r>
              <a:rPr lang="en-US" dirty="0" err="1"/>
              <a:t>დავითი</a:t>
            </a:r>
            <a:endParaRPr lang="en-US" dirty="0"/>
          </a:p>
          <a:p>
            <a:r>
              <a:rPr lang="en-US" dirty="0" err="1"/>
              <a:t>ქოჩლაძე</a:t>
            </a:r>
            <a:r>
              <a:rPr lang="en-US" dirty="0"/>
              <a:t> </a:t>
            </a:r>
            <a:r>
              <a:rPr lang="en-US" dirty="0" err="1"/>
              <a:t>გურამ</a:t>
            </a:r>
            <a:endParaRPr lang="en-US" dirty="0"/>
          </a:p>
          <a:p>
            <a:r>
              <a:rPr lang="en-US" dirty="0" err="1"/>
              <a:t>შონია</a:t>
            </a:r>
            <a:r>
              <a:rPr lang="en-US" dirty="0"/>
              <a:t> </a:t>
            </a:r>
            <a:r>
              <a:rPr lang="en-US" dirty="0" err="1"/>
              <a:t>საბა</a:t>
            </a:r>
            <a:endParaRPr lang="en-US" dirty="0"/>
          </a:p>
          <a:p>
            <a:r>
              <a:rPr lang="en-US" dirty="0" err="1"/>
              <a:t>ციყელაშვილი</a:t>
            </a:r>
            <a:r>
              <a:rPr lang="en-US" dirty="0"/>
              <a:t> </a:t>
            </a:r>
            <a:r>
              <a:rPr lang="en-US" dirty="0" err="1"/>
              <a:t>გიორგი</a:t>
            </a:r>
            <a:endParaRPr lang="en-US" dirty="0"/>
          </a:p>
          <a:p>
            <a:r>
              <a:rPr lang="en-US" dirty="0" err="1"/>
              <a:t>ჭანკვეტაძე</a:t>
            </a:r>
            <a:r>
              <a:rPr lang="en-US" dirty="0"/>
              <a:t> </a:t>
            </a:r>
            <a:r>
              <a:rPr lang="en-US" dirty="0" err="1"/>
              <a:t>მარიამი</a:t>
            </a:r>
            <a:endParaRPr lang="en-US" dirty="0"/>
          </a:p>
          <a:p>
            <a:endParaRPr lang="en-US" dirty="0"/>
          </a:p>
        </p:txBody>
      </p:sp>
      <p:pic>
        <p:nvPicPr>
          <p:cNvPr id="3076" name="Picture 4" descr="Image result for groupwork .png">
            <a:extLst>
              <a:ext uri="{FF2B5EF4-FFF2-40B4-BE49-F238E27FC236}">
                <a16:creationId xmlns:a16="http://schemas.microsoft.com/office/drawing/2014/main" id="{ED4E00B8-D964-42B2-88F6-648A9AC2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419350"/>
            <a:ext cx="53054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B19-45F3-4F9C-B15F-0032BE43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პროგრამული</a:t>
            </a:r>
            <a:r>
              <a:rPr lang="en-US" dirty="0"/>
              <a:t> </a:t>
            </a:r>
            <a:r>
              <a:rPr lang="en-US" dirty="0" err="1"/>
              <a:t>სისტემები</a:t>
            </a:r>
            <a:r>
              <a:rPr lang="en-US" dirty="0"/>
              <a:t> </a:t>
            </a:r>
            <a:r>
              <a:rPr lang="en-US" dirty="0" err="1"/>
              <a:t>სპორტის</a:t>
            </a:r>
            <a:r>
              <a:rPr lang="en-US" dirty="0"/>
              <a:t> </a:t>
            </a:r>
            <a:r>
              <a:rPr lang="en-US" dirty="0" err="1"/>
              <a:t>მენეჯმენტი</a:t>
            </a:r>
            <a:endParaRPr lang="en-US" dirty="0"/>
          </a:p>
        </p:txBody>
      </p:sp>
      <p:pic>
        <p:nvPicPr>
          <p:cNvPr id="1026" name="Picture 2" descr="Image result for TeamSnap">
            <a:extLst>
              <a:ext uri="{FF2B5EF4-FFF2-40B4-BE49-F238E27FC236}">
                <a16:creationId xmlns:a16="http://schemas.microsoft.com/office/drawing/2014/main" id="{2B5EE111-25DC-46E2-BC44-66C5AD3F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94" y="2004266"/>
            <a:ext cx="4249271" cy="9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3E9BE1-12CF-4EBF-84F6-ED1B857EAD18}"/>
              </a:ext>
            </a:extLst>
          </p:cNvPr>
          <p:cNvSpPr/>
          <p:nvPr/>
        </p:nvSpPr>
        <p:spPr>
          <a:xfrm>
            <a:off x="1479176" y="3059668"/>
            <a:ext cx="8973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ea typeface="Calibri" panose="020F0502020204030204" pitchFamily="34" charset="0"/>
                <a:cs typeface="Times New Roman" panose="02020603050405020304" pitchFamily="18" charset="0"/>
              </a:rPr>
              <a:t>21-ე საუკუნის ერთ-ერთი ყველაზე პოპულარული პროგრამაა სპორტულ დარგში.</a:t>
            </a:r>
            <a:endParaRPr lang="en-US" dirty="0"/>
          </a:p>
        </p:txBody>
      </p:sp>
      <p:pic>
        <p:nvPicPr>
          <p:cNvPr id="1028" name="Picture 4" descr="Image result for TeamSnap">
            <a:extLst>
              <a:ext uri="{FF2B5EF4-FFF2-40B4-BE49-F238E27FC236}">
                <a16:creationId xmlns:a16="http://schemas.microsoft.com/office/drawing/2014/main" id="{4166EBF5-68BE-42C3-90E8-EF2CEB86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5" y="3935506"/>
            <a:ext cx="3805238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amSnap">
            <a:extLst>
              <a:ext uri="{FF2B5EF4-FFF2-40B4-BE49-F238E27FC236}">
                <a16:creationId xmlns:a16="http://schemas.microsoft.com/office/drawing/2014/main" id="{DC462941-5681-4C20-B50D-1054C4D5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284" y="3871795"/>
            <a:ext cx="3007098" cy="2440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eamSnap">
            <a:extLst>
              <a:ext uri="{FF2B5EF4-FFF2-40B4-BE49-F238E27FC236}">
                <a16:creationId xmlns:a16="http://schemas.microsoft.com/office/drawing/2014/main" id="{ADECDB55-5DDF-4E04-895B-BF08066A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1" y="3935506"/>
            <a:ext cx="2798495" cy="2312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AEE2-3BBF-4F83-8CED-F3FC4FFD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ძიუდოს ფედერაციის </a:t>
            </a:r>
            <a:r>
              <a:rPr lang="ka-GE" dirty="0" err="1"/>
              <a:t>სპორცმენებისა</a:t>
            </a:r>
            <a:r>
              <a:rPr lang="ka-GE" dirty="0"/>
              <a:t> და შეჯიბრებების </a:t>
            </a:r>
            <a:r>
              <a:rPr lang="en-US" dirty="0"/>
              <a:t>Web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07AC7-19D8-4BF7-8DD6-FEDF7937DC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2001933"/>
            <a:ext cx="7247966" cy="4529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Image result for asp.net .png">
            <a:extLst>
              <a:ext uri="{FF2B5EF4-FFF2-40B4-BE49-F238E27FC236}">
                <a16:creationId xmlns:a16="http://schemas.microsoft.com/office/drawing/2014/main" id="{DA622377-574C-4275-954B-D23ECD47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41" y="1454918"/>
            <a:ext cx="2147047" cy="214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03EF5BB-9BA0-40B5-8AC9-F7DD345F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4" y="2138083"/>
            <a:ext cx="1662393" cy="17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ootstrap .png">
            <a:extLst>
              <a:ext uri="{FF2B5EF4-FFF2-40B4-BE49-F238E27FC236}">
                <a16:creationId xmlns:a16="http://schemas.microsoft.com/office/drawing/2014/main" id="{974F988A-ADA7-4ECE-BC4C-00D33A12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68" y="3429000"/>
            <a:ext cx="2061320" cy="16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ndo ui .png">
            <a:extLst>
              <a:ext uri="{FF2B5EF4-FFF2-40B4-BE49-F238E27FC236}">
                <a16:creationId xmlns:a16="http://schemas.microsoft.com/office/drawing/2014/main" id="{815D8A59-9921-496B-BE7A-600A5E9C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7" y="4073219"/>
            <a:ext cx="2070772" cy="21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javascript .png">
            <a:extLst>
              <a:ext uri="{FF2B5EF4-FFF2-40B4-BE49-F238E27FC236}">
                <a16:creationId xmlns:a16="http://schemas.microsoft.com/office/drawing/2014/main" id="{3F38D9C3-7503-4126-9BBD-2171008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41" y="5177717"/>
            <a:ext cx="2387266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603F-7050-404B-A495-68EBB24B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სპორტსმენთა შეწყვილების ალგორითმი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3BBC-AF57-47E5-B7B3-ED4F2635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5" y="2338682"/>
            <a:ext cx="5001224" cy="387274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09E0A6-0B4C-42A7-BE23-6F6F038AB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0" y="2330455"/>
            <a:ext cx="2776198" cy="3880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230BBB-D1EC-4D59-BAE6-76C2944BF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47" y="2330455"/>
            <a:ext cx="3164543" cy="39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DB10-8805-4D7D-B124-57B5FA5D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ალგორითმის ფსევდო კოდი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D469-296A-4BDA-9763-18C79914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2" y="1564342"/>
            <a:ext cx="9135453" cy="48409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a-GE" dirty="0" err="1"/>
              <a:t>დაამუშავე_სია</a:t>
            </a:r>
            <a:r>
              <a:rPr lang="ka-GE" dirty="0"/>
              <a:t>( კვანძი, სია, დამატებითი )</a:t>
            </a:r>
            <a:br>
              <a:rPr lang="ka-GE" dirty="0"/>
            </a:br>
            <a:r>
              <a:rPr lang="ka-GE" dirty="0"/>
              <a:t>{</a:t>
            </a:r>
            <a:br>
              <a:rPr lang="ka-GE" dirty="0"/>
            </a:br>
            <a:r>
              <a:rPr lang="ka-GE" dirty="0"/>
              <a:t> 	თუ სია შეიცავს ერთ ელემენტს </a:t>
            </a:r>
            <a:br>
              <a:rPr lang="ka-GE" dirty="0"/>
            </a:br>
            <a:r>
              <a:rPr lang="ka-GE" dirty="0"/>
              <a:t> 	        მაშინ </a:t>
            </a:r>
            <a:br>
              <a:rPr lang="ka-GE" dirty="0"/>
            </a:br>
            <a:r>
              <a:rPr lang="ka-GE" dirty="0"/>
              <a:t> 		მიანიჭე კვანძს სიის ერთადერთი ელემენტი</a:t>
            </a:r>
            <a:br>
              <a:rPr lang="ka-GE" dirty="0"/>
            </a:br>
            <a:r>
              <a:rPr lang="ka-GE" dirty="0"/>
              <a:t> 		დაასრულე ფუნქცია</a:t>
            </a:r>
            <a:br>
              <a:rPr lang="ka-GE" dirty="0"/>
            </a:br>
            <a:r>
              <a:rPr lang="ka-GE" dirty="0"/>
              <a:t> 	შექმენი ცარიელი სია მარცხენასთვის</a:t>
            </a:r>
            <a:br>
              <a:rPr lang="ka-GE" dirty="0"/>
            </a:br>
            <a:r>
              <a:rPr lang="ka-GE" dirty="0"/>
              <a:t> 	შექმენი ცარიელი სია </a:t>
            </a:r>
            <a:r>
              <a:rPr lang="ka-GE" dirty="0" err="1"/>
              <a:t>მარჯვენასთვის</a:t>
            </a:r>
            <a:br>
              <a:rPr lang="ka-GE" dirty="0"/>
            </a:br>
            <a:r>
              <a:rPr lang="ka-GE" dirty="0"/>
              <a:t> 	ინდექსი ჩამოივლის მთელ რიცხვებს 0 დან სიის ელემენტთა რაოდენობამდე</a:t>
            </a:r>
            <a:br>
              <a:rPr lang="ka-GE" dirty="0"/>
            </a:br>
            <a:r>
              <a:rPr lang="ka-GE" dirty="0"/>
              <a:t> 	ყოველი ინდექსის მნიშვნელობისთვის</a:t>
            </a:r>
            <a:br>
              <a:rPr lang="ka-GE" dirty="0"/>
            </a:br>
            <a:r>
              <a:rPr lang="ka-GE" dirty="0"/>
              <a:t> 		თუ ინდექსი </a:t>
            </a:r>
            <a:r>
              <a:rPr lang="ka-GE" dirty="0" err="1"/>
              <a:t>ლუწია</a:t>
            </a:r>
            <a:br>
              <a:rPr lang="ka-GE" dirty="0"/>
            </a:br>
            <a:r>
              <a:rPr lang="ka-GE" dirty="0"/>
              <a:t> 		      მაშინ </a:t>
            </a:r>
            <a:br>
              <a:rPr lang="ka-GE" dirty="0"/>
            </a:br>
            <a:r>
              <a:rPr lang="ka-GE" dirty="0"/>
              <a:t>  		      სიის ინდექსის შესაბამისი ელემენტი დაამატე მარცხენასთვის სიას</a:t>
            </a:r>
            <a:br>
              <a:rPr lang="ka-GE" dirty="0"/>
            </a:br>
            <a:r>
              <a:rPr lang="ka-GE" dirty="0"/>
              <a:t> 		წინააღმდეგ</a:t>
            </a:r>
            <a:br>
              <a:rPr lang="ka-GE" dirty="0"/>
            </a:br>
            <a:r>
              <a:rPr lang="ka-GE" dirty="0"/>
              <a:t> 		      სიის ინდექსის შესაბამისი ელემენტი დაამატე </a:t>
            </a:r>
            <a:r>
              <a:rPr lang="ka-GE" dirty="0" err="1"/>
              <a:t>მარჯვენასთვსი</a:t>
            </a:r>
            <a:r>
              <a:rPr lang="ka-GE" dirty="0"/>
              <a:t> სიას</a:t>
            </a:r>
            <a:br>
              <a:rPr lang="ka-GE" dirty="0"/>
            </a:br>
            <a:r>
              <a:rPr lang="ka-GE" dirty="0"/>
              <a:t> 	 თუ საჭიროა კვანძის მარცხენა შვილის დამატება და დამატებითი დადებითია</a:t>
            </a:r>
            <a:br>
              <a:rPr lang="ka-GE" dirty="0"/>
            </a:br>
            <a:r>
              <a:rPr lang="ka-GE" dirty="0"/>
              <a:t> 		მაშინ</a:t>
            </a:r>
            <a:br>
              <a:rPr lang="ka-GE" dirty="0"/>
            </a:br>
            <a:r>
              <a:rPr lang="ka-GE" dirty="0"/>
              <a:t> 		    დაამატე კვანძის მარცხენა შვილი ცარიელი მონაცემით</a:t>
            </a:r>
            <a:br>
              <a:rPr lang="ka-GE" dirty="0"/>
            </a:br>
            <a:r>
              <a:rPr lang="ka-GE" dirty="0"/>
              <a:t> 		    დამატებითი შეამცირე ერთით.</a:t>
            </a:r>
            <a:br>
              <a:rPr lang="ka-GE" dirty="0"/>
            </a:br>
            <a:r>
              <a:rPr lang="ka-GE" dirty="0"/>
              <a:t> 	თუ საჭიროა კვანძის მაჯვენა შვილის დამატება და დამატებითი დადებითია</a:t>
            </a:r>
            <a:br>
              <a:rPr lang="ka-GE" dirty="0"/>
            </a:br>
            <a:r>
              <a:rPr lang="ka-GE" dirty="0"/>
              <a:t> 		მაშინ</a:t>
            </a:r>
            <a:br>
              <a:rPr lang="ka-GE" dirty="0"/>
            </a:br>
            <a:r>
              <a:rPr lang="ka-GE" dirty="0"/>
              <a:t> 		    დაამატე კვანძის მარჯვენა შვილი ცარიელი მონაცემით</a:t>
            </a:r>
            <a:br>
              <a:rPr lang="ka-GE" dirty="0"/>
            </a:br>
            <a:r>
              <a:rPr lang="ka-GE" dirty="0"/>
              <a:t> 		    დამატებითი შეამცირე ერთით.</a:t>
            </a:r>
            <a:br>
              <a:rPr lang="ka-GE" dirty="0"/>
            </a:br>
            <a:r>
              <a:rPr lang="ka-GE" dirty="0"/>
              <a:t> 	</a:t>
            </a:r>
            <a:r>
              <a:rPr lang="ka-GE" dirty="0" err="1"/>
              <a:t>დაამუშავე_სია</a:t>
            </a:r>
            <a:r>
              <a:rPr lang="ka-GE" dirty="0"/>
              <a:t>(კვანძის მარცხენა შვილი, მარცხენასთვის, დამატებითი)</a:t>
            </a:r>
            <a:br>
              <a:rPr lang="ka-GE" dirty="0"/>
            </a:br>
            <a:r>
              <a:rPr lang="ka-GE" dirty="0"/>
              <a:t> 	</a:t>
            </a:r>
            <a:r>
              <a:rPr lang="ka-GE" dirty="0" err="1"/>
              <a:t>დაამუშავე_სია</a:t>
            </a:r>
            <a:r>
              <a:rPr lang="ka-GE" dirty="0"/>
              <a:t>(კვანძის მარჯვენა შვილი, </a:t>
            </a:r>
            <a:r>
              <a:rPr lang="ka-GE" dirty="0" err="1"/>
              <a:t>მარჯვენასთვის</a:t>
            </a:r>
            <a:r>
              <a:rPr lang="ka-GE" dirty="0"/>
              <a:t>, დამატებითი)</a:t>
            </a:r>
            <a:br>
              <a:rPr lang="ka-GE" dirty="0"/>
            </a:br>
            <a:r>
              <a:rPr lang="ka-GE" dirty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F6E3DF7-53DC-4167-AE45-BF2099473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4" y="1853248"/>
            <a:ext cx="4615522" cy="38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5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B148-81D8-4E99-A2D9-95C54A5A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სარეგისტრაციო ფორმა</a:t>
            </a:r>
            <a:endParaRPr lang="en-US" dirty="0"/>
          </a:p>
        </p:txBody>
      </p:sp>
      <p:pic>
        <p:nvPicPr>
          <p:cNvPr id="4" name="Content Placeholder 3" descr="C:\Users\HP\Desktop\Docs\36596104_2059824644087619_7441865919401295872_n.png">
            <a:extLst>
              <a:ext uri="{FF2B5EF4-FFF2-40B4-BE49-F238E27FC236}">
                <a16:creationId xmlns:a16="http://schemas.microsoft.com/office/drawing/2014/main" id="{D04980D8-8B69-4862-A7B1-AA49646A80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53" y="2034708"/>
            <a:ext cx="6845975" cy="33620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5008F-2E72-4AAF-AB97-99FCE6F888A0}"/>
              </a:ext>
            </a:extLst>
          </p:cNvPr>
          <p:cNvSpPr/>
          <p:nvPr/>
        </p:nvSpPr>
        <p:spPr>
          <a:xfrm>
            <a:off x="286871" y="2668019"/>
            <a:ext cx="6427694" cy="171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a-GE" dirty="0" err="1"/>
              <a:t>ფუნქციონალი</a:t>
            </a:r>
            <a:r>
              <a:rPr lang="ka-GE" dirty="0"/>
              <a:t>:</a:t>
            </a:r>
            <a:endParaRPr lang="en-US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a-GE" dirty="0"/>
              <a:t>სპორტსმენის დამატება;</a:t>
            </a:r>
            <a:endParaRPr lang="en-US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a-GE" dirty="0"/>
              <a:t>არსებული სპორტსმენის ჩასწორება;</a:t>
            </a:r>
            <a:endParaRPr lang="en-US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ka-GE" dirty="0"/>
              <a:t>არსებული სპორტსმენის წაშლა.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D7F0-C3FA-49E4-ADF3-A3B408EA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შეჯიბრის ტაბლო</a:t>
            </a:r>
            <a:endParaRPr lang="en-US" dirty="0"/>
          </a:p>
        </p:txBody>
      </p:sp>
      <p:pic>
        <p:nvPicPr>
          <p:cNvPr id="4" name="Picture 3" descr="https://scontent.ftbs4-1.fna.fbcdn.net/v/t1.15752-9/36640281_1789983327714219_3098904803409920000_n.png?_nc_cat=0&amp;oh=b2250e8b0d95496037e60a0a8d1cf89d&amp;oe=5BE4166B">
            <a:extLst>
              <a:ext uri="{FF2B5EF4-FFF2-40B4-BE49-F238E27FC236}">
                <a16:creationId xmlns:a16="http://schemas.microsoft.com/office/drawing/2014/main" id="{13DF8E86-611A-4436-9982-04AA88E448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61" y="1635963"/>
            <a:ext cx="8256428" cy="46438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188A0-8791-408D-BA34-8E6F16DEE7DD}"/>
              </a:ext>
            </a:extLst>
          </p:cNvPr>
          <p:cNvSpPr txBox="1"/>
          <p:nvPr/>
        </p:nvSpPr>
        <p:spPr>
          <a:xfrm>
            <a:off x="228600" y="2803706"/>
            <a:ext cx="2904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</a:t>
            </a:r>
            <a:r>
              <a:rPr lang="en-US" dirty="0" err="1"/>
              <a:t>Designe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რეალურ დროში ინფორმაციის ცვლა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მოსახერხებელი ინტერფეისი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რეალურ დროში ბაზის განახლება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1CE6-7439-4F5C-A37E-D633AAB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93" y="2028470"/>
            <a:ext cx="9404723" cy="1400530"/>
          </a:xfrm>
        </p:spPr>
        <p:txBody>
          <a:bodyPr/>
          <a:lstStyle/>
          <a:p>
            <a:pPr algn="ctr"/>
            <a:r>
              <a:rPr lang="ka-GE" sz="8000" dirty="0"/>
              <a:t>მადლობა ყურადღებისთვის!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2992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113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Sylfaen</vt:lpstr>
      <vt:lpstr>Symbol</vt:lpstr>
      <vt:lpstr>Times New Roman</vt:lpstr>
      <vt:lpstr>Wingdings 3</vt:lpstr>
      <vt:lpstr>Ion</vt:lpstr>
      <vt:lpstr>პროგრამული სისტემები სპორტის მენეჯმენტში ძიუდოს მაგალითზე</vt:lpstr>
      <vt:lpstr>ჯგუფის წევრები</vt:lpstr>
      <vt:lpstr>პროგრამული სისტემები სპორტის მენეჯმენტი</vt:lpstr>
      <vt:lpstr>ძიუდოს ფედერაციის სპორცმენებისა და შეჯიბრებების Web Application</vt:lpstr>
      <vt:lpstr>სპორტსმენთა შეწყვილების ალგორითმი</vt:lpstr>
      <vt:lpstr>ალგორითმის ფსევდო კოდი</vt:lpstr>
      <vt:lpstr>სარეგისტრაციო ფორმა</vt:lpstr>
      <vt:lpstr>შეჯიბრის ტაბლო</vt:lpstr>
      <vt:lpstr>მადლობა ყურადღებისთვის!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პროგრამული სისტემები სპორტის მენეჯმენტში ძიუდოს მაგალითზე</dc:title>
  <dc:creator>tengo kvekveskiri</dc:creator>
  <cp:lastModifiedBy>tengo kvekveskiri</cp:lastModifiedBy>
  <cp:revision>8</cp:revision>
  <dcterms:created xsi:type="dcterms:W3CDTF">2018-07-09T12:30:07Z</dcterms:created>
  <dcterms:modified xsi:type="dcterms:W3CDTF">2018-07-09T13:47:47Z</dcterms:modified>
</cp:coreProperties>
</file>