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455" autoAdjust="0"/>
  </p:normalViewPr>
  <p:slideViewPr>
    <p:cSldViewPr>
      <p:cViewPr>
        <p:scale>
          <a:sx n="90" d="100"/>
          <a:sy n="90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3F1-ADC6-49AE-9126-0AF386CDE4B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AC18-CC29-41D1-AD0D-22318A4B7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3F1-ADC6-49AE-9126-0AF386CDE4B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AC18-CC29-41D1-AD0D-22318A4B7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53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3F1-ADC6-49AE-9126-0AF386CDE4B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AC18-CC29-41D1-AD0D-22318A4B7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08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3F1-ADC6-49AE-9126-0AF386CDE4B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AC18-CC29-41D1-AD0D-22318A4B7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65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3F1-ADC6-49AE-9126-0AF386CDE4B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AC18-CC29-41D1-AD0D-22318A4B7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11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3F1-ADC6-49AE-9126-0AF386CDE4B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AC18-CC29-41D1-AD0D-22318A4B7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57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3F1-ADC6-49AE-9126-0AF386CDE4B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AC18-CC29-41D1-AD0D-22318A4B7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71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3F1-ADC6-49AE-9126-0AF386CDE4B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AC18-CC29-41D1-AD0D-22318A4B7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12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3F1-ADC6-49AE-9126-0AF386CDE4B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AC18-CC29-41D1-AD0D-22318A4B7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56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3F1-ADC6-49AE-9126-0AF386CDE4B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AC18-CC29-41D1-AD0D-22318A4B7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99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3F1-ADC6-49AE-9126-0AF386CDE4B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AC18-CC29-41D1-AD0D-22318A4B7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40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13F1-ADC6-49AE-9126-0AF386CDE4BE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EAC18-CC29-41D1-AD0D-22318A4B7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85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2779186" y="836547"/>
            <a:ext cx="3608472" cy="5904000"/>
            <a:chOff x="2779186" y="621344"/>
            <a:chExt cx="3608472" cy="5904000"/>
          </a:xfrm>
        </p:grpSpPr>
        <p:sp>
          <p:nvSpPr>
            <p:cNvPr id="9" name="矩形 8"/>
            <p:cNvSpPr/>
            <p:nvPr/>
          </p:nvSpPr>
          <p:spPr>
            <a:xfrm>
              <a:off x="2786758" y="1110328"/>
              <a:ext cx="2592000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779186" y="5947431"/>
              <a:ext cx="1512000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874217" y="4289896"/>
              <a:ext cx="1512000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72137" y="5947431"/>
              <a:ext cx="1512000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79186" y="5116925"/>
              <a:ext cx="1512000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658" y="621344"/>
              <a:ext cx="2592000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 rot="16200000">
              <a:off x="-118813" y="3519344"/>
              <a:ext cx="5904000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783848" y="6415618"/>
              <a:ext cx="3600000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4443658" y="4579840"/>
              <a:ext cx="3780000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875658" y="2637509"/>
              <a:ext cx="1512000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85876" y="2637517"/>
              <a:ext cx="1512000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 rot="16200000">
              <a:off x="4716128" y="1629509"/>
              <a:ext cx="2124000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87658" y="4300445"/>
              <a:ext cx="1512000" cy="981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3652329" y="3749896"/>
              <a:ext cx="1188000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 rot="16200000">
              <a:off x="4330627" y="3183540"/>
              <a:ext cx="1188000" cy="981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4326911" y="5412574"/>
              <a:ext cx="1188000" cy="981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 rot="16200000">
              <a:off x="4065658" y="4524958"/>
              <a:ext cx="360000" cy="10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1" name="直線接點 30"/>
          <p:cNvCxnSpPr/>
          <p:nvPr/>
        </p:nvCxnSpPr>
        <p:spPr>
          <a:xfrm>
            <a:off x="1115616" y="837368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115616" y="6741203"/>
            <a:ext cx="1440160" cy="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6200000">
            <a:off x="-1620361" y="3789368"/>
            <a:ext cx="59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 rot="16200000" flipH="1">
            <a:off x="791580" y="355425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164</a:t>
            </a:r>
            <a:endParaRPr lang="zh-TW" altLang="en-US" sz="1200" dirty="0"/>
          </a:p>
        </p:txBody>
      </p:sp>
      <p:cxnSp>
        <p:nvCxnSpPr>
          <p:cNvPr id="48" name="直線接點 47"/>
          <p:cNvCxnSpPr/>
          <p:nvPr/>
        </p:nvCxnSpPr>
        <p:spPr>
          <a:xfrm>
            <a:off x="1877312" y="945203"/>
            <a:ext cx="670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1468951" y="1341235"/>
            <a:ext cx="1080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16200000">
            <a:off x="2221669" y="1142353"/>
            <a:ext cx="37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 rot="16200000" flipH="1">
            <a:off x="1856156" y="90320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10.5</a:t>
            </a:r>
            <a:endParaRPr lang="zh-TW" altLang="en-US" sz="1200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1877312" y="1438295"/>
            <a:ext cx="670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1475776" y="2857937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6200000">
            <a:off x="1700760" y="2145187"/>
            <a:ext cx="142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 rot="16200000" flipH="1">
            <a:off x="1883734" y="188618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39.5</a:t>
            </a:r>
            <a:endParaRPr lang="zh-TW" altLang="en-US" sz="1200" dirty="0"/>
          </a:p>
        </p:txBody>
      </p:sp>
      <p:cxnSp>
        <p:nvCxnSpPr>
          <p:cNvPr id="61" name="直線接點 60"/>
          <p:cNvCxnSpPr/>
          <p:nvPr/>
        </p:nvCxnSpPr>
        <p:spPr>
          <a:xfrm>
            <a:off x="1879359" y="2963806"/>
            <a:ext cx="670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1475776" y="4510204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16200000">
            <a:off x="1635465" y="3742304"/>
            <a:ext cx="15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1882586" y="4614560"/>
            <a:ext cx="670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475656" y="6164768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rot="16200000">
            <a:off x="2049466" y="4972784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1475656" y="5332732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1882586" y="5441432"/>
            <a:ext cx="670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rot="16200000">
            <a:off x="2049466" y="5805311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 rot="16200000" flipH="1">
            <a:off x="1883733" y="361129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30</a:t>
            </a:r>
            <a:endParaRPr lang="zh-TW" altLang="en-US" sz="1200" dirty="0"/>
          </a:p>
        </p:txBody>
      </p:sp>
      <p:sp>
        <p:nvSpPr>
          <p:cNvPr id="72" name="文字方塊 71"/>
          <p:cNvSpPr txBox="1"/>
          <p:nvPr/>
        </p:nvSpPr>
        <p:spPr>
          <a:xfrm rot="16200000" flipH="1">
            <a:off x="2048438" y="5004062"/>
            <a:ext cx="402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10</a:t>
            </a:r>
            <a:endParaRPr lang="zh-TW" altLang="en-US" sz="1200" dirty="0"/>
          </a:p>
        </p:txBody>
      </p:sp>
      <p:sp>
        <p:nvSpPr>
          <p:cNvPr id="73" name="文字方塊 72"/>
          <p:cNvSpPr txBox="1"/>
          <p:nvPr/>
        </p:nvSpPr>
        <p:spPr>
          <a:xfrm rot="16200000" flipH="1">
            <a:off x="1918479" y="553902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</a:t>
            </a:r>
            <a:endParaRPr lang="zh-TW" altLang="en-US" sz="1200" dirty="0"/>
          </a:p>
        </p:txBody>
      </p:sp>
      <p:cxnSp>
        <p:nvCxnSpPr>
          <p:cNvPr id="74" name="直線接點 73"/>
          <p:cNvCxnSpPr/>
          <p:nvPr/>
        </p:nvCxnSpPr>
        <p:spPr>
          <a:xfrm>
            <a:off x="1885181" y="6281319"/>
            <a:ext cx="670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882586" y="6644276"/>
            <a:ext cx="670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rot="16200000">
            <a:off x="2227694" y="6461319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 rot="16200000" flipH="1">
            <a:off x="1918479" y="618826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10</a:t>
            </a:r>
            <a:endParaRPr lang="zh-TW" altLang="en-US" sz="1200" dirty="0"/>
          </a:p>
        </p:txBody>
      </p:sp>
      <p:cxnSp>
        <p:nvCxnSpPr>
          <p:cNvPr id="111" name="直線接點 110"/>
          <p:cNvCxnSpPr/>
          <p:nvPr/>
        </p:nvCxnSpPr>
        <p:spPr>
          <a:xfrm rot="5400000">
            <a:off x="5843248" y="606516"/>
            <a:ext cx="10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 rot="5400000">
            <a:off x="2454776" y="414151"/>
            <a:ext cx="65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2779186" y="260648"/>
            <a:ext cx="36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字方塊 114"/>
          <p:cNvSpPr txBox="1"/>
          <p:nvPr/>
        </p:nvSpPr>
        <p:spPr>
          <a:xfrm flipH="1">
            <a:off x="4272721" y="1374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100</a:t>
            </a:r>
            <a:endParaRPr lang="zh-TW" altLang="en-US" sz="1200" dirty="0"/>
          </a:p>
        </p:txBody>
      </p:sp>
      <p:cxnSp>
        <p:nvCxnSpPr>
          <p:cNvPr id="116" name="直線接點 115"/>
          <p:cNvCxnSpPr/>
          <p:nvPr/>
        </p:nvCxnSpPr>
        <p:spPr>
          <a:xfrm rot="5400000">
            <a:off x="5236708" y="413680"/>
            <a:ext cx="27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2782996" y="476672"/>
            <a:ext cx="25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 flipH="1">
            <a:off x="4427984" y="251600"/>
            <a:ext cx="45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16</a:t>
            </a:r>
            <a:endParaRPr lang="zh-TW" altLang="en-US" sz="1200" dirty="0"/>
          </a:p>
        </p:txBody>
      </p:sp>
      <p:cxnSp>
        <p:nvCxnSpPr>
          <p:cNvPr id="119" name="直線接點 118"/>
          <p:cNvCxnSpPr/>
          <p:nvPr/>
        </p:nvCxnSpPr>
        <p:spPr>
          <a:xfrm>
            <a:off x="5375115" y="476672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 rot="5400000">
            <a:off x="5599700" y="413772"/>
            <a:ext cx="27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/>
          <p:cNvSpPr txBox="1"/>
          <p:nvPr/>
        </p:nvSpPr>
        <p:spPr>
          <a:xfrm flipH="1">
            <a:off x="5364088" y="24540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10</a:t>
            </a:r>
            <a:endParaRPr lang="zh-TW" altLang="en-US" sz="1200" dirty="0"/>
          </a:p>
        </p:txBody>
      </p:sp>
      <p:cxnSp>
        <p:nvCxnSpPr>
          <p:cNvPr id="122" name="直線接點 121"/>
          <p:cNvCxnSpPr/>
          <p:nvPr/>
        </p:nvCxnSpPr>
        <p:spPr>
          <a:xfrm>
            <a:off x="5847657" y="476672"/>
            <a:ext cx="43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 rot="5400000">
            <a:off x="6144502" y="413680"/>
            <a:ext cx="27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 rot="5400000">
            <a:off x="5716592" y="413680"/>
            <a:ext cx="27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 flipH="1">
            <a:off x="5880081" y="24540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12</a:t>
            </a:r>
            <a:endParaRPr lang="zh-TW" altLang="en-US" sz="1200" dirty="0"/>
          </a:p>
        </p:txBody>
      </p:sp>
      <p:cxnSp>
        <p:nvCxnSpPr>
          <p:cNvPr id="135" name="直線接點 134"/>
          <p:cNvCxnSpPr/>
          <p:nvPr/>
        </p:nvCxnSpPr>
        <p:spPr>
          <a:xfrm rot="16200000">
            <a:off x="-1332329" y="3789368"/>
            <a:ext cx="59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rot="16200000" flipH="1">
            <a:off x="1193665" y="614282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16</a:t>
            </a:r>
            <a:endParaRPr lang="zh-TW" altLang="en-US" sz="1200" dirty="0"/>
          </a:p>
        </p:txBody>
      </p:sp>
      <p:sp>
        <p:nvSpPr>
          <p:cNvPr id="137" name="文字方塊 136"/>
          <p:cNvSpPr txBox="1"/>
          <p:nvPr/>
        </p:nvSpPr>
        <p:spPr>
          <a:xfrm rot="16200000" flipH="1">
            <a:off x="1193872" y="547530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23</a:t>
            </a:r>
            <a:endParaRPr lang="zh-TW" altLang="en-US" sz="1200" dirty="0"/>
          </a:p>
        </p:txBody>
      </p:sp>
      <p:sp>
        <p:nvSpPr>
          <p:cNvPr id="138" name="文字方塊 137"/>
          <p:cNvSpPr txBox="1"/>
          <p:nvPr/>
        </p:nvSpPr>
        <p:spPr>
          <a:xfrm rot="16200000" flipH="1">
            <a:off x="1210899" y="462264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23</a:t>
            </a:r>
            <a:endParaRPr lang="zh-TW" altLang="en-US" sz="1200" dirty="0"/>
          </a:p>
        </p:txBody>
      </p:sp>
      <p:sp>
        <p:nvSpPr>
          <p:cNvPr id="139" name="文字方塊 138"/>
          <p:cNvSpPr txBox="1"/>
          <p:nvPr/>
        </p:nvSpPr>
        <p:spPr>
          <a:xfrm rot="16200000" flipH="1">
            <a:off x="1217262" y="339851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46</a:t>
            </a:r>
            <a:endParaRPr lang="zh-TW" altLang="en-US" sz="1200" dirty="0"/>
          </a:p>
        </p:txBody>
      </p:sp>
      <p:sp>
        <p:nvSpPr>
          <p:cNvPr id="140" name="文字方塊 139"/>
          <p:cNvSpPr txBox="1"/>
          <p:nvPr/>
        </p:nvSpPr>
        <p:spPr>
          <a:xfrm rot="16200000" flipH="1">
            <a:off x="1208524" y="174232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42.5</a:t>
            </a:r>
            <a:endParaRPr lang="zh-TW" altLang="en-US" sz="1200" dirty="0"/>
          </a:p>
        </p:txBody>
      </p:sp>
      <p:sp>
        <p:nvSpPr>
          <p:cNvPr id="141" name="文字方塊 140"/>
          <p:cNvSpPr txBox="1"/>
          <p:nvPr/>
        </p:nvSpPr>
        <p:spPr>
          <a:xfrm rot="16200000" flipH="1">
            <a:off x="1207110" y="87823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13.5</a:t>
            </a:r>
            <a:endParaRPr lang="zh-TW" altLang="en-US" sz="1200" dirty="0"/>
          </a:p>
        </p:txBody>
      </p:sp>
      <p:cxnSp>
        <p:nvCxnSpPr>
          <p:cNvPr id="142" name="直線接點 141"/>
          <p:cNvCxnSpPr/>
          <p:nvPr/>
        </p:nvCxnSpPr>
        <p:spPr>
          <a:xfrm>
            <a:off x="1885181" y="3421685"/>
            <a:ext cx="670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142"/>
          <p:cNvSpPr txBox="1"/>
          <p:nvPr/>
        </p:nvSpPr>
        <p:spPr>
          <a:xfrm rot="16200000" flipH="1">
            <a:off x="1883508" y="289445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13</a:t>
            </a:r>
            <a:endParaRPr lang="zh-TW" altLang="en-US" sz="1200" dirty="0"/>
          </a:p>
        </p:txBody>
      </p:sp>
      <p:cxnSp>
        <p:nvCxnSpPr>
          <p:cNvPr id="144" name="直線接點 143"/>
          <p:cNvCxnSpPr/>
          <p:nvPr/>
        </p:nvCxnSpPr>
        <p:spPr>
          <a:xfrm>
            <a:off x="1886901" y="4970428"/>
            <a:ext cx="670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/>
          <p:cNvSpPr txBox="1"/>
          <p:nvPr/>
        </p:nvSpPr>
        <p:spPr>
          <a:xfrm rot="16200000" flipH="1">
            <a:off x="2049922" y="4629369"/>
            <a:ext cx="402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10</a:t>
            </a:r>
            <a:endParaRPr lang="zh-TW" altLang="en-US" sz="1200" dirty="0"/>
          </a:p>
        </p:txBody>
      </p:sp>
      <p:cxnSp>
        <p:nvCxnSpPr>
          <p:cNvPr id="146" name="直線接點 145"/>
          <p:cNvCxnSpPr/>
          <p:nvPr/>
        </p:nvCxnSpPr>
        <p:spPr>
          <a:xfrm>
            <a:off x="6588224" y="2962712"/>
            <a:ext cx="737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16200000">
            <a:off x="5562289" y="4563304"/>
            <a:ext cx="320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>
            <a:off x="6615658" y="6164768"/>
            <a:ext cx="737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>
            <a:off x="6588224" y="4491868"/>
            <a:ext cx="737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6588224" y="4039942"/>
            <a:ext cx="737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>
            <a:off x="6588224" y="5085184"/>
            <a:ext cx="7376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/>
          <p:cNvSpPr txBox="1"/>
          <p:nvPr/>
        </p:nvSpPr>
        <p:spPr>
          <a:xfrm rot="16200000" flipH="1">
            <a:off x="6696582" y="3332366"/>
            <a:ext cx="492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30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 rot="16200000" flipH="1">
            <a:off x="6696581" y="4030091"/>
            <a:ext cx="492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13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 rot="16200000" flipH="1">
            <a:off x="6697653" y="4535236"/>
            <a:ext cx="492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16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 rot="16200000" flipH="1">
            <a:off x="6697653" y="5420598"/>
            <a:ext cx="492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30</a:t>
            </a:r>
            <a:endParaRPr lang="zh-TW" altLang="en-US" sz="1200" dirty="0"/>
          </a:p>
        </p:txBody>
      </p:sp>
      <p:cxnSp>
        <p:nvCxnSpPr>
          <p:cNvPr id="156" name="直線接點 155"/>
          <p:cNvCxnSpPr/>
          <p:nvPr/>
        </p:nvCxnSpPr>
        <p:spPr>
          <a:xfrm rot="5400000">
            <a:off x="4205295" y="424863"/>
            <a:ext cx="184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5400000">
            <a:off x="4793225" y="424863"/>
            <a:ext cx="184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字方塊 157"/>
          <p:cNvSpPr txBox="1"/>
          <p:nvPr/>
        </p:nvSpPr>
        <p:spPr>
          <a:xfrm flipH="1">
            <a:off x="3397520" y="24370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42</a:t>
            </a:r>
            <a:endParaRPr lang="zh-TW" altLang="en-US" sz="1200" dirty="0"/>
          </a:p>
        </p:txBody>
      </p:sp>
      <p:sp>
        <p:nvSpPr>
          <p:cNvPr id="159" name="文字方塊 158"/>
          <p:cNvSpPr txBox="1"/>
          <p:nvPr/>
        </p:nvSpPr>
        <p:spPr>
          <a:xfrm flipH="1">
            <a:off x="4948592" y="254848"/>
            <a:ext cx="45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14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25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25</Words>
  <Application>Microsoft Office PowerPoint</Application>
  <PresentationFormat>如螢幕大小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鄧瓖</dc:creator>
  <cp:lastModifiedBy>鄧瓖</cp:lastModifiedBy>
  <cp:revision>20</cp:revision>
  <dcterms:created xsi:type="dcterms:W3CDTF">2017-04-01T07:18:20Z</dcterms:created>
  <dcterms:modified xsi:type="dcterms:W3CDTF">2017-04-01T11:22:43Z</dcterms:modified>
</cp:coreProperties>
</file>