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6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0E7F4-88F9-ED62-006A-8CD3BB411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2DB339-9880-0D20-BD62-4D2331701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8752B-E346-8850-58AB-58646412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8C6F-311B-4441-B779-276D33370A8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6C6B2-9B08-CB0A-E1B5-A4228940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ADC77-9D8B-A781-C1DD-C75D4611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35BE-618A-494C-8578-14F59161F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36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89924-C2D0-31D5-6C96-FB7CB4E6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0F4F97-2516-BB2B-0115-776F6B7B7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EBA4D-9F4E-549D-DFD8-D0B91E74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8C6F-311B-4441-B779-276D33370A8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25C21-F766-0623-6217-526F729D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6F711-5795-0A02-0048-0E082735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35BE-618A-494C-8578-14F59161F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28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57A16E-5247-812E-416F-32A962D56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ACBCAF-61CD-C6E2-9322-84E754520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926A8-9FFE-E032-4C46-C6A91A4B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8C6F-311B-4441-B779-276D33370A8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4621E-DE98-439D-E42A-139ACEF8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407DA-DE62-4F1A-C940-25E69AE7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35BE-618A-494C-8578-14F59161F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047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5178F-ADDA-007E-C6E3-B131AD63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FF5BB-3217-691A-4D5E-66B81B05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284F4-B466-F67F-52E1-E90F9C94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8C6F-311B-4441-B779-276D33370A8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70AD0-61F5-6C6A-1CFF-7C5890BA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3F834-0F05-1CAD-A416-7C2FF7A9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35BE-618A-494C-8578-14F59161F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28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E31BA-BA0A-4EF7-5A92-6EA3D063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D0449-4B44-535E-0DD1-8874D39D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3198D-D050-8340-D0EA-A35ED091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8C6F-311B-4441-B779-276D33370A8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134FB-E0B6-EB72-4C80-C6BEFC65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0C20A-BCC0-FEA3-D92D-C607E5D2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35BE-618A-494C-8578-14F59161F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57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BFDD1-B72E-CA67-7475-3A79B0E4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7541D-4417-A6D0-D284-CDF098B4C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8BC334-E5A6-DE02-EE45-C769FB544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09403-0D61-8CB3-7DF6-A5BE48E1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8C6F-311B-4441-B779-276D33370A8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5E179A-95C0-7DE8-7F33-FADA4C39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79486-29FC-8585-F72A-D78CDC6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35BE-618A-494C-8578-14F59161F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79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3E7FF-19D4-4885-E26B-131F5CB7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05985-7040-BE44-8045-B2D470A2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F9815-39AC-EF33-CFAD-1E84988E9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001F08-C2B8-4BFB-5B78-E94A533A3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816260-69EE-548E-E995-0A8200617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594F7D-5E3B-341A-3191-0164AC35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8C6F-311B-4441-B779-276D33370A8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1A8336-63C9-1619-FC15-AFF7A88F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510C7B-0D91-BB6D-75D2-3D4E5AE6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35BE-618A-494C-8578-14F59161F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80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89CAB-85AC-04BE-6C06-913D3A4E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356D69-A3E1-2A6A-520E-0382541E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8C6F-311B-4441-B779-276D33370A8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7EE9B4-5645-B85F-16C6-CEF56C98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783D37-0A81-16CD-8633-D1538DDF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35BE-618A-494C-8578-14F59161F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49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A9C750-BCB7-2C70-ECBF-6A5B419B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8C6F-311B-4441-B779-276D33370A8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9ECA57-303B-70F4-AB2B-B62B95AD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5A839-FC5D-BF94-4AA3-5D5A4981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35BE-618A-494C-8578-14F59161F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52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B6DE5-764D-06E6-EB0C-DE78AC2B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EBEBB-823E-9555-1334-ED1082E0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59E987-9034-4B85-9DBE-942701D63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A7994-D39E-6D3E-D1E0-6915F809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8C6F-311B-4441-B779-276D33370A8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09A0F-6145-8C35-55D7-7F8D76D7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DB5022-264E-E801-25B4-A6C70C33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35BE-618A-494C-8578-14F59161F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83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9C488-F1EA-1AD8-2AFB-EDFD13D0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801802-16B7-BE0C-3371-F4D63E3BB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B81D7-2CE3-10B1-5482-54EBB1465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5F3D3-78CA-BF41-E0ED-20B53915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8C6F-311B-4441-B779-276D33370A8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1CB93-27D5-6ADB-42E2-F9F80AB3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8F037-C233-C688-7146-61882923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35BE-618A-494C-8578-14F59161F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36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2CD968-B647-7D92-5126-FB375957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8C04F-72A3-7407-BE27-DC2B9CEC1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84FFC-03A4-F0EB-EBBD-8B8E771A9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48C6F-311B-4441-B779-276D33370A8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645E4-F2B9-CAB2-9431-F72BB2186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38BD7-1DE6-3556-BA5E-1F3418B9C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635BE-618A-494C-8578-14F59161F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66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E089A-5F46-6BA0-D084-B47AD4C28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2370"/>
          </a:xfrm>
        </p:spPr>
        <p:txBody>
          <a:bodyPr>
            <a:normAutofit fontScale="90000"/>
          </a:bodyPr>
          <a:lstStyle/>
          <a:p>
            <a:r>
              <a:rPr lang="en-US" altLang="zh-CN" sz="3200" b="1" i="0" dirty="0">
                <a:effectLst/>
                <a:latin typeface="Söhne"/>
              </a:rPr>
              <a:t>Android Security Mechanisms</a:t>
            </a:r>
            <a:br>
              <a:rPr lang="en-US" altLang="zh-CN" sz="3200" b="1" i="0" dirty="0">
                <a:effectLst/>
                <a:latin typeface="Söhne"/>
              </a:rPr>
            </a:br>
            <a:r>
              <a:rPr lang="en-US" altLang="zh-CN" sz="3200" b="1" i="0" dirty="0">
                <a:effectLst/>
                <a:latin typeface="Söhne"/>
              </a:rPr>
              <a:t>Chapter 7</a:t>
            </a:r>
            <a:r>
              <a:rPr lang="en-US" altLang="zh-CN" sz="3200" b="1" dirty="0">
                <a:latin typeface="Söhne"/>
              </a:rPr>
              <a:t>, Assignment 6</a:t>
            </a:r>
            <a:endParaRPr kumimoji="1"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248133-CEEB-600A-76D6-E0364A81F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3884"/>
            <a:ext cx="9144000" cy="33739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000" b="1" dirty="0" err="1"/>
              <a:t>Sikai</a:t>
            </a:r>
            <a:r>
              <a:rPr kumimoji="1" lang="en-US" altLang="zh-CN" sz="2000" b="1" dirty="0"/>
              <a:t> Teng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kumimoji="1" lang="en-US" altLang="zh-CN" sz="2000" b="1" dirty="0"/>
              <a:t>In “Chapter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7,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Note," </a:t>
            </a:r>
          </a:p>
          <a:p>
            <a:pPr algn="l"/>
            <a:r>
              <a:rPr kumimoji="1" lang="en-US" altLang="zh-CN" sz="2000" b="1" dirty="0"/>
              <a:t>The document discusses various security mechanisms like the permission model, application sandboxing, and </a:t>
            </a:r>
            <a:r>
              <a:rPr kumimoji="1" lang="en-US" altLang="zh-CN" sz="2000" b="1" dirty="0" err="1"/>
              <a:t>SELinux</a:t>
            </a:r>
            <a:r>
              <a:rPr kumimoji="1" lang="en-US" altLang="zh-CN" sz="2000" b="1" dirty="0"/>
              <a:t>. How effective are these measures in protecting against the latest types of malware and cyber-attacks, particularly in scenarios where users might inadvertently grant excessive permissions to malicious apps?</a:t>
            </a:r>
            <a:br>
              <a:rPr kumimoji="1" lang="en-US" altLang="zh-CN" sz="2000" b="1" dirty="0"/>
            </a:br>
            <a:endParaRPr kumimoji="1" lang="en-US" altLang="zh-CN" sz="2000" b="1" dirty="0"/>
          </a:p>
          <a:p>
            <a:pPr marL="342900" indent="-342900" algn="l">
              <a:buFont typeface="Wingdings" pitchFamily="2" charset="2"/>
              <a:buChar char="Ø"/>
            </a:pPr>
            <a:endParaRPr kumimoji="1"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54911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66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Söhne</vt:lpstr>
      <vt:lpstr>Arial</vt:lpstr>
      <vt:lpstr>Wingdings</vt:lpstr>
      <vt:lpstr>Office 主题​​</vt:lpstr>
      <vt:lpstr>Android Security Mechanisms Chapter 7, Assignment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to Device Diversity in Mobile Forensics Chapter 1, Assignment 1</dc:title>
  <dc:creator>Sikai Teng</dc:creator>
  <cp:lastModifiedBy>Sikai Teng</cp:lastModifiedBy>
  <cp:revision>7</cp:revision>
  <dcterms:created xsi:type="dcterms:W3CDTF">2024-01-30T06:47:45Z</dcterms:created>
  <dcterms:modified xsi:type="dcterms:W3CDTF">2024-03-13T06:40:21Z</dcterms:modified>
</cp:coreProperties>
</file>